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844" r:id="rId2"/>
    <p:sldId id="841" r:id="rId3"/>
    <p:sldId id="854" r:id="rId4"/>
    <p:sldId id="846" r:id="rId5"/>
    <p:sldId id="855" r:id="rId6"/>
    <p:sldId id="856" r:id="rId7"/>
    <p:sldId id="857" r:id="rId8"/>
    <p:sldId id="8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1102"/>
    <a:srgbClr val="990000"/>
    <a:srgbClr val="CB1B4A"/>
    <a:srgbClr val="FCB414"/>
    <a:srgbClr val="282F39"/>
    <a:srgbClr val="007A7D"/>
    <a:srgbClr val="074D67"/>
    <a:srgbClr val="42AFB6"/>
    <a:srgbClr val="C2C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146" autoAdjust="0"/>
    <p:restoredTop sz="94669" autoAdjust="0"/>
  </p:normalViewPr>
  <p:slideViewPr>
    <p:cSldViewPr snapToGrid="0">
      <p:cViewPr varScale="1">
        <p:scale>
          <a:sx n="105" d="100"/>
          <a:sy n="105" d="100"/>
        </p:scale>
        <p:origin x="15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74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4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30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15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12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00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66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75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41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89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3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1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E86588C-F5E3-4817-8552-6D3332A56E63}"/>
              </a:ext>
            </a:extLst>
          </p:cNvPr>
          <p:cNvCxnSpPr>
            <a:cxnSpLocks/>
          </p:cNvCxnSpPr>
          <p:nvPr/>
        </p:nvCxnSpPr>
        <p:spPr>
          <a:xfrm>
            <a:off x="4491416" y="0"/>
            <a:ext cx="0" cy="2274387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1066A9F-64AE-4E5E-ACEE-7BFBCAE6518C}"/>
              </a:ext>
            </a:extLst>
          </p:cNvPr>
          <p:cNvGrpSpPr/>
          <p:nvPr/>
        </p:nvGrpSpPr>
        <p:grpSpPr>
          <a:xfrm>
            <a:off x="1483376" y="0"/>
            <a:ext cx="1077358" cy="2984211"/>
            <a:chOff x="984760" y="274320"/>
            <a:chExt cx="1077358" cy="2984211"/>
          </a:xfrm>
        </p:grpSpPr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4A8B7D09-CCCB-41E2-8742-A3BB533C4FBB}"/>
                </a:ext>
              </a:extLst>
            </p:cNvPr>
            <p:cNvGrpSpPr/>
            <p:nvPr/>
          </p:nvGrpSpPr>
          <p:grpSpPr>
            <a:xfrm>
              <a:off x="984760" y="1467868"/>
              <a:ext cx="1077358" cy="1790663"/>
              <a:chOff x="10268256" y="991107"/>
              <a:chExt cx="1077358" cy="1790663"/>
            </a:xfrm>
          </p:grpSpPr>
          <p:sp>
            <p:nvSpPr>
              <p:cNvPr id="114" name="Freeform 5">
                <a:extLst>
                  <a:ext uri="{FF2B5EF4-FFF2-40B4-BE49-F238E27FC236}">
                    <a16:creationId xmlns:a16="http://schemas.microsoft.com/office/drawing/2014/main" id="{1E5C5691-723F-4A70-B2E5-F3CC76ED87F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0800000">
                <a:off x="10268256" y="991107"/>
                <a:ext cx="1077358" cy="1790663"/>
              </a:xfrm>
              <a:custGeom>
                <a:avLst/>
                <a:gdLst>
                  <a:gd name="T0" fmla="*/ 674 w 750"/>
                  <a:gd name="T1" fmla="*/ 602 h 1237"/>
                  <a:gd name="T2" fmla="*/ 750 w 750"/>
                  <a:gd name="T3" fmla="*/ 376 h 1237"/>
                  <a:gd name="T4" fmla="*/ 638 w 750"/>
                  <a:gd name="T5" fmla="*/ 110 h 1237"/>
                  <a:gd name="T6" fmla="*/ 370 w 750"/>
                  <a:gd name="T7" fmla="*/ 2 h 1237"/>
                  <a:gd name="T8" fmla="*/ 110 w 750"/>
                  <a:gd name="T9" fmla="*/ 112 h 1237"/>
                  <a:gd name="T10" fmla="*/ 1 w 750"/>
                  <a:gd name="T11" fmla="*/ 373 h 1237"/>
                  <a:gd name="T12" fmla="*/ 77 w 750"/>
                  <a:gd name="T13" fmla="*/ 603 h 1237"/>
                  <a:gd name="T14" fmla="*/ 205 w 750"/>
                  <a:gd name="T15" fmla="*/ 976 h 1237"/>
                  <a:gd name="T16" fmla="*/ 205 w 750"/>
                  <a:gd name="T17" fmla="*/ 1120 h 1237"/>
                  <a:gd name="T18" fmla="*/ 321 w 750"/>
                  <a:gd name="T19" fmla="*/ 1237 h 1237"/>
                  <a:gd name="T20" fmla="*/ 430 w 750"/>
                  <a:gd name="T21" fmla="*/ 1237 h 1237"/>
                  <a:gd name="T22" fmla="*/ 546 w 750"/>
                  <a:gd name="T23" fmla="*/ 1120 h 1237"/>
                  <a:gd name="T24" fmla="*/ 546 w 750"/>
                  <a:gd name="T25" fmla="*/ 976 h 1237"/>
                  <a:gd name="T26" fmla="*/ 674 w 750"/>
                  <a:gd name="T27" fmla="*/ 602 h 1237"/>
                  <a:gd name="T28" fmla="*/ 116 w 750"/>
                  <a:gd name="T29" fmla="*/ 574 h 1237"/>
                  <a:gd name="T30" fmla="*/ 49 w 750"/>
                  <a:gd name="T31" fmla="*/ 373 h 1237"/>
                  <a:gd name="T32" fmla="*/ 371 w 750"/>
                  <a:gd name="T33" fmla="*/ 50 h 1237"/>
                  <a:gd name="T34" fmla="*/ 605 w 750"/>
                  <a:gd name="T35" fmla="*/ 144 h 1237"/>
                  <a:gd name="T36" fmla="*/ 702 w 750"/>
                  <a:gd name="T37" fmla="*/ 376 h 1237"/>
                  <a:gd name="T38" fmla="*/ 636 w 750"/>
                  <a:gd name="T39" fmla="*/ 573 h 1237"/>
                  <a:gd name="T40" fmla="*/ 498 w 750"/>
                  <a:gd name="T41" fmla="*/ 967 h 1237"/>
                  <a:gd name="T42" fmla="*/ 253 w 750"/>
                  <a:gd name="T43" fmla="*/ 967 h 1237"/>
                  <a:gd name="T44" fmla="*/ 116 w 750"/>
                  <a:gd name="T45" fmla="*/ 574 h 1237"/>
                  <a:gd name="T46" fmla="*/ 253 w 750"/>
                  <a:gd name="T47" fmla="*/ 1104 h 1237"/>
                  <a:gd name="T48" fmla="*/ 253 w 750"/>
                  <a:gd name="T49" fmla="*/ 1085 h 1237"/>
                  <a:gd name="T50" fmla="*/ 498 w 750"/>
                  <a:gd name="T51" fmla="*/ 1113 h 1237"/>
                  <a:gd name="T52" fmla="*/ 498 w 750"/>
                  <a:gd name="T53" fmla="*/ 1120 h 1237"/>
                  <a:gd name="T54" fmla="*/ 497 w 750"/>
                  <a:gd name="T55" fmla="*/ 1132 h 1237"/>
                  <a:gd name="T56" fmla="*/ 253 w 750"/>
                  <a:gd name="T57" fmla="*/ 1104 h 1237"/>
                  <a:gd name="T58" fmla="*/ 253 w 750"/>
                  <a:gd name="T59" fmla="*/ 1036 h 1237"/>
                  <a:gd name="T60" fmla="*/ 253 w 750"/>
                  <a:gd name="T61" fmla="*/ 1015 h 1237"/>
                  <a:gd name="T62" fmla="*/ 498 w 750"/>
                  <a:gd name="T63" fmla="*/ 1015 h 1237"/>
                  <a:gd name="T64" fmla="*/ 498 w 750"/>
                  <a:gd name="T65" fmla="*/ 1064 h 1237"/>
                  <a:gd name="T66" fmla="*/ 253 w 750"/>
                  <a:gd name="T67" fmla="*/ 1036 h 1237"/>
                  <a:gd name="T68" fmla="*/ 321 w 750"/>
                  <a:gd name="T69" fmla="*/ 1189 h 1237"/>
                  <a:gd name="T70" fmla="*/ 262 w 750"/>
                  <a:gd name="T71" fmla="*/ 1153 h 1237"/>
                  <a:gd name="T72" fmla="*/ 468 w 750"/>
                  <a:gd name="T73" fmla="*/ 1177 h 1237"/>
                  <a:gd name="T74" fmla="*/ 430 w 750"/>
                  <a:gd name="T75" fmla="*/ 1189 h 1237"/>
                  <a:gd name="T76" fmla="*/ 321 w 750"/>
                  <a:gd name="T77" fmla="*/ 1189 h 1237"/>
                  <a:gd name="T78" fmla="*/ 321 w 750"/>
                  <a:gd name="T79" fmla="*/ 1189 h 1237"/>
                  <a:gd name="T80" fmla="*/ 321 w 750"/>
                  <a:gd name="T81" fmla="*/ 1189 h 1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50" h="1237">
                    <a:moveTo>
                      <a:pt x="674" y="602"/>
                    </a:moveTo>
                    <a:cubicBezTo>
                      <a:pt x="724" y="537"/>
                      <a:pt x="750" y="459"/>
                      <a:pt x="750" y="376"/>
                    </a:cubicBezTo>
                    <a:cubicBezTo>
                      <a:pt x="750" y="275"/>
                      <a:pt x="710" y="180"/>
                      <a:pt x="638" y="110"/>
                    </a:cubicBezTo>
                    <a:cubicBezTo>
                      <a:pt x="566" y="39"/>
                      <a:pt x="471" y="0"/>
                      <a:pt x="370" y="2"/>
                    </a:cubicBezTo>
                    <a:cubicBezTo>
                      <a:pt x="272" y="3"/>
                      <a:pt x="180" y="42"/>
                      <a:pt x="110" y="112"/>
                    </a:cubicBezTo>
                    <a:cubicBezTo>
                      <a:pt x="41" y="182"/>
                      <a:pt x="2" y="275"/>
                      <a:pt x="1" y="373"/>
                    </a:cubicBezTo>
                    <a:cubicBezTo>
                      <a:pt x="0" y="457"/>
                      <a:pt x="27" y="536"/>
                      <a:pt x="77" y="603"/>
                    </a:cubicBezTo>
                    <a:cubicBezTo>
                      <a:pt x="160" y="711"/>
                      <a:pt x="205" y="843"/>
                      <a:pt x="205" y="976"/>
                    </a:cubicBezTo>
                    <a:cubicBezTo>
                      <a:pt x="205" y="1120"/>
                      <a:pt x="205" y="1120"/>
                      <a:pt x="205" y="1120"/>
                    </a:cubicBezTo>
                    <a:cubicBezTo>
                      <a:pt x="205" y="1185"/>
                      <a:pt x="257" y="1237"/>
                      <a:pt x="321" y="1237"/>
                    </a:cubicBezTo>
                    <a:cubicBezTo>
                      <a:pt x="430" y="1237"/>
                      <a:pt x="430" y="1237"/>
                      <a:pt x="430" y="1237"/>
                    </a:cubicBezTo>
                    <a:cubicBezTo>
                      <a:pt x="494" y="1237"/>
                      <a:pt x="546" y="1185"/>
                      <a:pt x="546" y="1120"/>
                    </a:cubicBezTo>
                    <a:cubicBezTo>
                      <a:pt x="546" y="976"/>
                      <a:pt x="546" y="976"/>
                      <a:pt x="546" y="976"/>
                    </a:cubicBezTo>
                    <a:cubicBezTo>
                      <a:pt x="546" y="842"/>
                      <a:pt x="590" y="713"/>
                      <a:pt x="674" y="602"/>
                    </a:cubicBezTo>
                    <a:close/>
                    <a:moveTo>
                      <a:pt x="116" y="574"/>
                    </a:moveTo>
                    <a:cubicBezTo>
                      <a:pt x="71" y="516"/>
                      <a:pt x="48" y="446"/>
                      <a:pt x="49" y="373"/>
                    </a:cubicBezTo>
                    <a:cubicBezTo>
                      <a:pt x="51" y="197"/>
                      <a:pt x="195" y="52"/>
                      <a:pt x="371" y="50"/>
                    </a:cubicBezTo>
                    <a:cubicBezTo>
                      <a:pt x="459" y="49"/>
                      <a:pt x="542" y="82"/>
                      <a:pt x="605" y="144"/>
                    </a:cubicBezTo>
                    <a:cubicBezTo>
                      <a:pt x="667" y="206"/>
                      <a:pt x="702" y="288"/>
                      <a:pt x="702" y="376"/>
                    </a:cubicBezTo>
                    <a:cubicBezTo>
                      <a:pt x="702" y="448"/>
                      <a:pt x="679" y="516"/>
                      <a:pt x="636" y="573"/>
                    </a:cubicBezTo>
                    <a:cubicBezTo>
                      <a:pt x="547" y="690"/>
                      <a:pt x="500" y="825"/>
                      <a:pt x="498" y="967"/>
                    </a:cubicBezTo>
                    <a:cubicBezTo>
                      <a:pt x="253" y="967"/>
                      <a:pt x="253" y="967"/>
                      <a:pt x="253" y="967"/>
                    </a:cubicBezTo>
                    <a:cubicBezTo>
                      <a:pt x="251" y="827"/>
                      <a:pt x="202" y="688"/>
                      <a:pt x="116" y="574"/>
                    </a:cubicBezTo>
                    <a:close/>
                    <a:moveTo>
                      <a:pt x="253" y="1104"/>
                    </a:moveTo>
                    <a:cubicBezTo>
                      <a:pt x="253" y="1085"/>
                      <a:pt x="253" y="1085"/>
                      <a:pt x="253" y="1085"/>
                    </a:cubicBezTo>
                    <a:cubicBezTo>
                      <a:pt x="498" y="1113"/>
                      <a:pt x="498" y="1113"/>
                      <a:pt x="498" y="1113"/>
                    </a:cubicBezTo>
                    <a:cubicBezTo>
                      <a:pt x="498" y="1120"/>
                      <a:pt x="498" y="1120"/>
                      <a:pt x="498" y="1120"/>
                    </a:cubicBezTo>
                    <a:cubicBezTo>
                      <a:pt x="498" y="1124"/>
                      <a:pt x="498" y="1128"/>
                      <a:pt x="497" y="1132"/>
                    </a:cubicBezTo>
                    <a:lnTo>
                      <a:pt x="253" y="1104"/>
                    </a:lnTo>
                    <a:close/>
                    <a:moveTo>
                      <a:pt x="253" y="1036"/>
                    </a:moveTo>
                    <a:cubicBezTo>
                      <a:pt x="253" y="1015"/>
                      <a:pt x="253" y="1015"/>
                      <a:pt x="253" y="1015"/>
                    </a:cubicBezTo>
                    <a:cubicBezTo>
                      <a:pt x="498" y="1015"/>
                      <a:pt x="498" y="1015"/>
                      <a:pt x="498" y="1015"/>
                    </a:cubicBezTo>
                    <a:cubicBezTo>
                      <a:pt x="498" y="1064"/>
                      <a:pt x="498" y="1064"/>
                      <a:pt x="498" y="1064"/>
                    </a:cubicBezTo>
                    <a:lnTo>
                      <a:pt x="253" y="1036"/>
                    </a:lnTo>
                    <a:close/>
                    <a:moveTo>
                      <a:pt x="321" y="1189"/>
                    </a:moveTo>
                    <a:cubicBezTo>
                      <a:pt x="296" y="1189"/>
                      <a:pt x="273" y="1174"/>
                      <a:pt x="262" y="1153"/>
                    </a:cubicBezTo>
                    <a:cubicBezTo>
                      <a:pt x="468" y="1177"/>
                      <a:pt x="468" y="1177"/>
                      <a:pt x="468" y="1177"/>
                    </a:cubicBezTo>
                    <a:cubicBezTo>
                      <a:pt x="457" y="1184"/>
                      <a:pt x="444" y="1189"/>
                      <a:pt x="430" y="1189"/>
                    </a:cubicBezTo>
                    <a:lnTo>
                      <a:pt x="321" y="1189"/>
                    </a:lnTo>
                    <a:close/>
                    <a:moveTo>
                      <a:pt x="321" y="1189"/>
                    </a:moveTo>
                    <a:cubicBezTo>
                      <a:pt x="321" y="1189"/>
                      <a:pt x="321" y="1189"/>
                      <a:pt x="321" y="1189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GB">
                  <a:solidFill>
                    <a:srgbClr val="007A7D">
                      <a:lumMod val="60000"/>
                      <a:lumOff val="40000"/>
                    </a:srgbClr>
                  </a:solidFill>
                </a:endParaRPr>
              </a:p>
            </p:txBody>
          </p:sp>
          <p:sp>
            <p:nvSpPr>
              <p:cNvPr id="115" name="Freeform 6">
                <a:extLst>
                  <a:ext uri="{FF2B5EF4-FFF2-40B4-BE49-F238E27FC236}">
                    <a16:creationId xmlns:a16="http://schemas.microsoft.com/office/drawing/2014/main" id="{A31F1ABC-F007-43DC-BA06-1AEB599D747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0800000">
                <a:off x="11144278" y="2144889"/>
                <a:ext cx="76425" cy="129842"/>
              </a:xfrm>
              <a:custGeom>
                <a:avLst/>
                <a:gdLst>
                  <a:gd name="T0" fmla="*/ 51 w 53"/>
                  <a:gd name="T1" fmla="*/ 62 h 90"/>
                  <a:gd name="T2" fmla="*/ 48 w 53"/>
                  <a:gd name="T3" fmla="*/ 24 h 90"/>
                  <a:gd name="T4" fmla="*/ 25 w 53"/>
                  <a:gd name="T5" fmla="*/ 0 h 90"/>
                  <a:gd name="T6" fmla="*/ 0 w 53"/>
                  <a:gd name="T7" fmla="*/ 23 h 90"/>
                  <a:gd name="T8" fmla="*/ 4 w 53"/>
                  <a:gd name="T9" fmla="*/ 69 h 90"/>
                  <a:gd name="T10" fmla="*/ 27 w 53"/>
                  <a:gd name="T11" fmla="*/ 90 h 90"/>
                  <a:gd name="T12" fmla="*/ 31 w 53"/>
                  <a:gd name="T13" fmla="*/ 90 h 90"/>
                  <a:gd name="T14" fmla="*/ 51 w 53"/>
                  <a:gd name="T15" fmla="*/ 62 h 90"/>
                  <a:gd name="T16" fmla="*/ 51 w 53"/>
                  <a:gd name="T17" fmla="*/ 62 h 90"/>
                  <a:gd name="T18" fmla="*/ 51 w 53"/>
                  <a:gd name="T19" fmla="*/ 62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90">
                    <a:moveTo>
                      <a:pt x="51" y="62"/>
                    </a:moveTo>
                    <a:cubicBezTo>
                      <a:pt x="49" y="50"/>
                      <a:pt x="48" y="37"/>
                      <a:pt x="48" y="24"/>
                    </a:cubicBezTo>
                    <a:cubicBezTo>
                      <a:pt x="49" y="11"/>
                      <a:pt x="38" y="0"/>
                      <a:pt x="25" y="0"/>
                    </a:cubicBezTo>
                    <a:cubicBezTo>
                      <a:pt x="11" y="0"/>
                      <a:pt x="1" y="10"/>
                      <a:pt x="0" y="23"/>
                    </a:cubicBezTo>
                    <a:cubicBezTo>
                      <a:pt x="0" y="39"/>
                      <a:pt x="1" y="54"/>
                      <a:pt x="4" y="69"/>
                    </a:cubicBezTo>
                    <a:cubicBezTo>
                      <a:pt x="5" y="81"/>
                      <a:pt x="16" y="90"/>
                      <a:pt x="27" y="90"/>
                    </a:cubicBezTo>
                    <a:cubicBezTo>
                      <a:pt x="28" y="90"/>
                      <a:pt x="30" y="90"/>
                      <a:pt x="31" y="90"/>
                    </a:cubicBezTo>
                    <a:cubicBezTo>
                      <a:pt x="44" y="88"/>
                      <a:pt x="53" y="75"/>
                      <a:pt x="51" y="62"/>
                    </a:cubicBezTo>
                    <a:close/>
                    <a:moveTo>
                      <a:pt x="51" y="62"/>
                    </a:moveTo>
                    <a:cubicBezTo>
                      <a:pt x="51" y="62"/>
                      <a:pt x="51" y="62"/>
                      <a:pt x="51" y="62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GB">
                  <a:solidFill>
                    <a:srgbClr val="282F39"/>
                  </a:solidFill>
                </a:endParaRPr>
              </a:p>
            </p:txBody>
          </p:sp>
          <p:sp>
            <p:nvSpPr>
              <p:cNvPr id="116" name="Freeform 7">
                <a:extLst>
                  <a:ext uri="{FF2B5EF4-FFF2-40B4-BE49-F238E27FC236}">
                    <a16:creationId xmlns:a16="http://schemas.microsoft.com/office/drawing/2014/main" id="{C7CB8647-0116-47CE-8E7B-04906187182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0800000">
                <a:off x="10905961" y="1656750"/>
                <a:ext cx="276940" cy="444584"/>
              </a:xfrm>
              <a:custGeom>
                <a:avLst/>
                <a:gdLst>
                  <a:gd name="T0" fmla="*/ 166 w 193"/>
                  <a:gd name="T1" fmla="*/ 307 h 307"/>
                  <a:gd name="T2" fmla="*/ 174 w 193"/>
                  <a:gd name="T3" fmla="*/ 306 h 307"/>
                  <a:gd name="T4" fmla="*/ 189 w 193"/>
                  <a:gd name="T5" fmla="*/ 275 h 307"/>
                  <a:gd name="T6" fmla="*/ 71 w 193"/>
                  <a:gd name="T7" fmla="*/ 51 h 307"/>
                  <a:gd name="T8" fmla="*/ 49 w 193"/>
                  <a:gd name="T9" fmla="*/ 16 h 307"/>
                  <a:gd name="T10" fmla="*/ 16 w 193"/>
                  <a:gd name="T11" fmla="*/ 6 h 307"/>
                  <a:gd name="T12" fmla="*/ 6 w 193"/>
                  <a:gd name="T13" fmla="*/ 38 h 307"/>
                  <a:gd name="T14" fmla="*/ 33 w 193"/>
                  <a:gd name="T15" fmla="*/ 80 h 307"/>
                  <a:gd name="T16" fmla="*/ 143 w 193"/>
                  <a:gd name="T17" fmla="*/ 290 h 307"/>
                  <a:gd name="T18" fmla="*/ 166 w 193"/>
                  <a:gd name="T19" fmla="*/ 307 h 307"/>
                  <a:gd name="T20" fmla="*/ 166 w 193"/>
                  <a:gd name="T21" fmla="*/ 307 h 307"/>
                  <a:gd name="T22" fmla="*/ 166 w 193"/>
                  <a:gd name="T23" fmla="*/ 307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3" h="307">
                    <a:moveTo>
                      <a:pt x="166" y="307"/>
                    </a:moveTo>
                    <a:cubicBezTo>
                      <a:pt x="169" y="307"/>
                      <a:pt x="171" y="306"/>
                      <a:pt x="174" y="306"/>
                    </a:cubicBezTo>
                    <a:cubicBezTo>
                      <a:pt x="186" y="301"/>
                      <a:pt x="193" y="288"/>
                      <a:pt x="189" y="275"/>
                    </a:cubicBezTo>
                    <a:cubicBezTo>
                      <a:pt x="162" y="194"/>
                      <a:pt x="123" y="119"/>
                      <a:pt x="71" y="51"/>
                    </a:cubicBezTo>
                    <a:cubicBezTo>
                      <a:pt x="63" y="40"/>
                      <a:pt x="55" y="28"/>
                      <a:pt x="49" y="16"/>
                    </a:cubicBezTo>
                    <a:cubicBezTo>
                      <a:pt x="43" y="4"/>
                      <a:pt x="28" y="0"/>
                      <a:pt x="16" y="6"/>
                    </a:cubicBezTo>
                    <a:cubicBezTo>
                      <a:pt x="5" y="12"/>
                      <a:pt x="0" y="26"/>
                      <a:pt x="6" y="38"/>
                    </a:cubicBezTo>
                    <a:cubicBezTo>
                      <a:pt x="14" y="53"/>
                      <a:pt x="23" y="67"/>
                      <a:pt x="33" y="80"/>
                    </a:cubicBezTo>
                    <a:cubicBezTo>
                      <a:pt x="81" y="144"/>
                      <a:pt x="119" y="215"/>
                      <a:pt x="143" y="290"/>
                    </a:cubicBezTo>
                    <a:cubicBezTo>
                      <a:pt x="147" y="300"/>
                      <a:pt x="156" y="307"/>
                      <a:pt x="166" y="307"/>
                    </a:cubicBezTo>
                    <a:close/>
                    <a:moveTo>
                      <a:pt x="166" y="307"/>
                    </a:moveTo>
                    <a:cubicBezTo>
                      <a:pt x="166" y="307"/>
                      <a:pt x="166" y="307"/>
                      <a:pt x="166" y="307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GB">
                  <a:solidFill>
                    <a:srgbClr val="282F39"/>
                  </a:solidFill>
                </a:endParaRPr>
              </a:p>
            </p:txBody>
          </p:sp>
          <p:sp>
            <p:nvSpPr>
              <p:cNvPr id="117" name="Freeform 8">
                <a:extLst>
                  <a:ext uri="{FF2B5EF4-FFF2-40B4-BE49-F238E27FC236}">
                    <a16:creationId xmlns:a16="http://schemas.microsoft.com/office/drawing/2014/main" id="{EF2B3790-56B5-47D0-A690-53E8E27DDC7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0800000">
                <a:off x="10418642" y="1972315"/>
                <a:ext cx="124090" cy="153674"/>
              </a:xfrm>
              <a:custGeom>
                <a:avLst/>
                <a:gdLst>
                  <a:gd name="T0" fmla="*/ 69 w 86"/>
                  <a:gd name="T1" fmla="*/ 5 h 106"/>
                  <a:gd name="T2" fmla="*/ 37 w 86"/>
                  <a:gd name="T3" fmla="*/ 18 h 106"/>
                  <a:gd name="T4" fmla="*/ 8 w 86"/>
                  <a:gd name="T5" fmla="*/ 68 h 106"/>
                  <a:gd name="T6" fmla="*/ 12 w 86"/>
                  <a:gd name="T7" fmla="*/ 102 h 106"/>
                  <a:gd name="T8" fmla="*/ 27 w 86"/>
                  <a:gd name="T9" fmla="*/ 106 h 106"/>
                  <a:gd name="T10" fmla="*/ 46 w 86"/>
                  <a:gd name="T11" fmla="*/ 97 h 106"/>
                  <a:gd name="T12" fmla="*/ 81 w 86"/>
                  <a:gd name="T13" fmla="*/ 37 h 106"/>
                  <a:gd name="T14" fmla="*/ 69 w 86"/>
                  <a:gd name="T15" fmla="*/ 5 h 106"/>
                  <a:gd name="T16" fmla="*/ 69 w 86"/>
                  <a:gd name="T17" fmla="*/ 5 h 106"/>
                  <a:gd name="T18" fmla="*/ 69 w 86"/>
                  <a:gd name="T19" fmla="*/ 5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6" h="106">
                    <a:moveTo>
                      <a:pt x="69" y="5"/>
                    </a:moveTo>
                    <a:cubicBezTo>
                      <a:pt x="56" y="0"/>
                      <a:pt x="42" y="6"/>
                      <a:pt x="37" y="18"/>
                    </a:cubicBezTo>
                    <a:cubicBezTo>
                      <a:pt x="29" y="36"/>
                      <a:pt x="20" y="52"/>
                      <a:pt x="8" y="68"/>
                    </a:cubicBezTo>
                    <a:cubicBezTo>
                      <a:pt x="0" y="79"/>
                      <a:pt x="2" y="94"/>
                      <a:pt x="12" y="102"/>
                    </a:cubicBezTo>
                    <a:cubicBezTo>
                      <a:pt x="17" y="105"/>
                      <a:pt x="22" y="106"/>
                      <a:pt x="27" y="106"/>
                    </a:cubicBezTo>
                    <a:cubicBezTo>
                      <a:pt x="34" y="106"/>
                      <a:pt x="41" y="103"/>
                      <a:pt x="46" y="97"/>
                    </a:cubicBezTo>
                    <a:cubicBezTo>
                      <a:pt x="60" y="78"/>
                      <a:pt x="72" y="58"/>
                      <a:pt x="81" y="37"/>
                    </a:cubicBezTo>
                    <a:cubicBezTo>
                      <a:pt x="86" y="25"/>
                      <a:pt x="81" y="11"/>
                      <a:pt x="69" y="5"/>
                    </a:cubicBezTo>
                    <a:close/>
                    <a:moveTo>
                      <a:pt x="69" y="5"/>
                    </a:moveTo>
                    <a:cubicBezTo>
                      <a:pt x="69" y="5"/>
                      <a:pt x="69" y="5"/>
                      <a:pt x="69" y="5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GB">
                  <a:solidFill>
                    <a:srgbClr val="282F39"/>
                  </a:solidFill>
                </a:endParaRPr>
              </a:p>
            </p:txBody>
          </p:sp>
          <p:sp>
            <p:nvSpPr>
              <p:cNvPr id="118" name="Freeform 9">
                <a:extLst>
                  <a:ext uri="{FF2B5EF4-FFF2-40B4-BE49-F238E27FC236}">
                    <a16:creationId xmlns:a16="http://schemas.microsoft.com/office/drawing/2014/main" id="{92AB0F54-9032-48EB-97C3-9E93BCE235A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0800000">
                <a:off x="10393167" y="2166256"/>
                <a:ext cx="447872" cy="488139"/>
              </a:xfrm>
              <a:custGeom>
                <a:avLst/>
                <a:gdLst>
                  <a:gd name="T0" fmla="*/ 24 w 312"/>
                  <a:gd name="T1" fmla="*/ 48 h 337"/>
                  <a:gd name="T2" fmla="*/ 264 w 312"/>
                  <a:gd name="T3" fmla="*/ 288 h 337"/>
                  <a:gd name="T4" fmla="*/ 263 w 312"/>
                  <a:gd name="T5" fmla="*/ 311 h 337"/>
                  <a:gd name="T6" fmla="*/ 285 w 312"/>
                  <a:gd name="T7" fmla="*/ 337 h 337"/>
                  <a:gd name="T8" fmla="*/ 287 w 312"/>
                  <a:gd name="T9" fmla="*/ 337 h 337"/>
                  <a:gd name="T10" fmla="*/ 311 w 312"/>
                  <a:gd name="T11" fmla="*/ 315 h 337"/>
                  <a:gd name="T12" fmla="*/ 312 w 312"/>
                  <a:gd name="T13" fmla="*/ 288 h 337"/>
                  <a:gd name="T14" fmla="*/ 24 w 312"/>
                  <a:gd name="T15" fmla="*/ 0 h 337"/>
                  <a:gd name="T16" fmla="*/ 0 w 312"/>
                  <a:gd name="T17" fmla="*/ 24 h 337"/>
                  <a:gd name="T18" fmla="*/ 24 w 312"/>
                  <a:gd name="T19" fmla="*/ 48 h 337"/>
                  <a:gd name="T20" fmla="*/ 24 w 312"/>
                  <a:gd name="T21" fmla="*/ 48 h 337"/>
                  <a:gd name="T22" fmla="*/ 24 w 312"/>
                  <a:gd name="T23" fmla="*/ 48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12" h="337">
                    <a:moveTo>
                      <a:pt x="24" y="48"/>
                    </a:moveTo>
                    <a:cubicBezTo>
                      <a:pt x="157" y="48"/>
                      <a:pt x="264" y="156"/>
                      <a:pt x="264" y="288"/>
                    </a:cubicBezTo>
                    <a:cubicBezTo>
                      <a:pt x="264" y="296"/>
                      <a:pt x="264" y="303"/>
                      <a:pt x="263" y="311"/>
                    </a:cubicBezTo>
                    <a:cubicBezTo>
                      <a:pt x="262" y="324"/>
                      <a:pt x="272" y="336"/>
                      <a:pt x="285" y="337"/>
                    </a:cubicBezTo>
                    <a:cubicBezTo>
                      <a:pt x="286" y="337"/>
                      <a:pt x="287" y="337"/>
                      <a:pt x="287" y="337"/>
                    </a:cubicBezTo>
                    <a:cubicBezTo>
                      <a:pt x="300" y="337"/>
                      <a:pt x="310" y="328"/>
                      <a:pt x="311" y="315"/>
                    </a:cubicBezTo>
                    <a:cubicBezTo>
                      <a:pt x="312" y="306"/>
                      <a:pt x="312" y="297"/>
                      <a:pt x="312" y="288"/>
                    </a:cubicBezTo>
                    <a:cubicBezTo>
                      <a:pt x="312" y="129"/>
                      <a:pt x="183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37"/>
                      <a:pt x="11" y="48"/>
                      <a:pt x="24" y="48"/>
                    </a:cubicBezTo>
                    <a:close/>
                    <a:moveTo>
                      <a:pt x="24" y="48"/>
                    </a:moveTo>
                    <a:cubicBezTo>
                      <a:pt x="24" y="48"/>
                      <a:pt x="24" y="48"/>
                      <a:pt x="24" y="48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GB">
                  <a:solidFill>
                    <a:srgbClr val="282F39"/>
                  </a:solidFill>
                </a:endParaRPr>
              </a:p>
            </p:txBody>
          </p:sp>
        </p:grp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65145EDD-D606-4347-8E4D-5BB67CFFAA99}"/>
                </a:ext>
              </a:extLst>
            </p:cNvPr>
            <p:cNvCxnSpPr>
              <a:cxnSpLocks/>
            </p:cNvCxnSpPr>
            <p:nvPr/>
          </p:nvCxnSpPr>
          <p:spPr>
            <a:xfrm>
              <a:off x="1515412" y="274320"/>
              <a:ext cx="0" cy="1193548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1FDD82B-5983-4FED-B454-26F3BE7A0B36}"/>
              </a:ext>
            </a:extLst>
          </p:cNvPr>
          <p:cNvGrpSpPr/>
          <p:nvPr/>
        </p:nvGrpSpPr>
        <p:grpSpPr>
          <a:xfrm>
            <a:off x="8183449" y="-41132"/>
            <a:ext cx="1077358" cy="3328855"/>
            <a:chOff x="7571708" y="-41132"/>
            <a:chExt cx="1077358" cy="3328855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AF5E0922-C813-4C76-8DA2-AD2C928F8E53}"/>
                </a:ext>
              </a:extLst>
            </p:cNvPr>
            <p:cNvGrpSpPr/>
            <p:nvPr/>
          </p:nvGrpSpPr>
          <p:grpSpPr>
            <a:xfrm>
              <a:off x="7571708" y="1497060"/>
              <a:ext cx="1077358" cy="1790663"/>
              <a:chOff x="10268256" y="991107"/>
              <a:chExt cx="1077358" cy="1790663"/>
            </a:xfrm>
          </p:grpSpPr>
          <p:sp>
            <p:nvSpPr>
              <p:cNvPr id="99" name="Freeform 5">
                <a:extLst>
                  <a:ext uri="{FF2B5EF4-FFF2-40B4-BE49-F238E27FC236}">
                    <a16:creationId xmlns:a16="http://schemas.microsoft.com/office/drawing/2014/main" id="{2E86A7DD-7289-4817-BDDE-039F929FEF5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0800000">
                <a:off x="10268256" y="991107"/>
                <a:ext cx="1077358" cy="1790663"/>
              </a:xfrm>
              <a:custGeom>
                <a:avLst/>
                <a:gdLst>
                  <a:gd name="T0" fmla="*/ 674 w 750"/>
                  <a:gd name="T1" fmla="*/ 602 h 1237"/>
                  <a:gd name="T2" fmla="*/ 750 w 750"/>
                  <a:gd name="T3" fmla="*/ 376 h 1237"/>
                  <a:gd name="T4" fmla="*/ 638 w 750"/>
                  <a:gd name="T5" fmla="*/ 110 h 1237"/>
                  <a:gd name="T6" fmla="*/ 370 w 750"/>
                  <a:gd name="T7" fmla="*/ 2 h 1237"/>
                  <a:gd name="T8" fmla="*/ 110 w 750"/>
                  <a:gd name="T9" fmla="*/ 112 h 1237"/>
                  <a:gd name="T10" fmla="*/ 1 w 750"/>
                  <a:gd name="T11" fmla="*/ 373 h 1237"/>
                  <a:gd name="T12" fmla="*/ 77 w 750"/>
                  <a:gd name="T13" fmla="*/ 603 h 1237"/>
                  <a:gd name="T14" fmla="*/ 205 w 750"/>
                  <a:gd name="T15" fmla="*/ 976 h 1237"/>
                  <a:gd name="T16" fmla="*/ 205 w 750"/>
                  <a:gd name="T17" fmla="*/ 1120 h 1237"/>
                  <a:gd name="T18" fmla="*/ 321 w 750"/>
                  <a:gd name="T19" fmla="*/ 1237 h 1237"/>
                  <a:gd name="T20" fmla="*/ 430 w 750"/>
                  <a:gd name="T21" fmla="*/ 1237 h 1237"/>
                  <a:gd name="T22" fmla="*/ 546 w 750"/>
                  <a:gd name="T23" fmla="*/ 1120 h 1237"/>
                  <a:gd name="T24" fmla="*/ 546 w 750"/>
                  <a:gd name="T25" fmla="*/ 976 h 1237"/>
                  <a:gd name="T26" fmla="*/ 674 w 750"/>
                  <a:gd name="T27" fmla="*/ 602 h 1237"/>
                  <a:gd name="T28" fmla="*/ 116 w 750"/>
                  <a:gd name="T29" fmla="*/ 574 h 1237"/>
                  <a:gd name="T30" fmla="*/ 49 w 750"/>
                  <a:gd name="T31" fmla="*/ 373 h 1237"/>
                  <a:gd name="T32" fmla="*/ 371 w 750"/>
                  <a:gd name="T33" fmla="*/ 50 h 1237"/>
                  <a:gd name="T34" fmla="*/ 605 w 750"/>
                  <a:gd name="T35" fmla="*/ 144 h 1237"/>
                  <a:gd name="T36" fmla="*/ 702 w 750"/>
                  <a:gd name="T37" fmla="*/ 376 h 1237"/>
                  <a:gd name="T38" fmla="*/ 636 w 750"/>
                  <a:gd name="T39" fmla="*/ 573 h 1237"/>
                  <a:gd name="T40" fmla="*/ 498 w 750"/>
                  <a:gd name="T41" fmla="*/ 967 h 1237"/>
                  <a:gd name="T42" fmla="*/ 253 w 750"/>
                  <a:gd name="T43" fmla="*/ 967 h 1237"/>
                  <a:gd name="T44" fmla="*/ 116 w 750"/>
                  <a:gd name="T45" fmla="*/ 574 h 1237"/>
                  <a:gd name="T46" fmla="*/ 253 w 750"/>
                  <a:gd name="T47" fmla="*/ 1104 h 1237"/>
                  <a:gd name="T48" fmla="*/ 253 w 750"/>
                  <a:gd name="T49" fmla="*/ 1085 h 1237"/>
                  <a:gd name="T50" fmla="*/ 498 w 750"/>
                  <a:gd name="T51" fmla="*/ 1113 h 1237"/>
                  <a:gd name="T52" fmla="*/ 498 w 750"/>
                  <a:gd name="T53" fmla="*/ 1120 h 1237"/>
                  <a:gd name="T54" fmla="*/ 497 w 750"/>
                  <a:gd name="T55" fmla="*/ 1132 h 1237"/>
                  <a:gd name="T56" fmla="*/ 253 w 750"/>
                  <a:gd name="T57" fmla="*/ 1104 h 1237"/>
                  <a:gd name="T58" fmla="*/ 253 w 750"/>
                  <a:gd name="T59" fmla="*/ 1036 h 1237"/>
                  <a:gd name="T60" fmla="*/ 253 w 750"/>
                  <a:gd name="T61" fmla="*/ 1015 h 1237"/>
                  <a:gd name="T62" fmla="*/ 498 w 750"/>
                  <a:gd name="T63" fmla="*/ 1015 h 1237"/>
                  <a:gd name="T64" fmla="*/ 498 w 750"/>
                  <a:gd name="T65" fmla="*/ 1064 h 1237"/>
                  <a:gd name="T66" fmla="*/ 253 w 750"/>
                  <a:gd name="T67" fmla="*/ 1036 h 1237"/>
                  <a:gd name="T68" fmla="*/ 321 w 750"/>
                  <a:gd name="T69" fmla="*/ 1189 h 1237"/>
                  <a:gd name="T70" fmla="*/ 262 w 750"/>
                  <a:gd name="T71" fmla="*/ 1153 h 1237"/>
                  <a:gd name="T72" fmla="*/ 468 w 750"/>
                  <a:gd name="T73" fmla="*/ 1177 h 1237"/>
                  <a:gd name="T74" fmla="*/ 430 w 750"/>
                  <a:gd name="T75" fmla="*/ 1189 h 1237"/>
                  <a:gd name="T76" fmla="*/ 321 w 750"/>
                  <a:gd name="T77" fmla="*/ 1189 h 1237"/>
                  <a:gd name="T78" fmla="*/ 321 w 750"/>
                  <a:gd name="T79" fmla="*/ 1189 h 1237"/>
                  <a:gd name="T80" fmla="*/ 321 w 750"/>
                  <a:gd name="T81" fmla="*/ 1189 h 1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50" h="1237">
                    <a:moveTo>
                      <a:pt x="674" y="602"/>
                    </a:moveTo>
                    <a:cubicBezTo>
                      <a:pt x="724" y="537"/>
                      <a:pt x="750" y="459"/>
                      <a:pt x="750" y="376"/>
                    </a:cubicBezTo>
                    <a:cubicBezTo>
                      <a:pt x="750" y="275"/>
                      <a:pt x="710" y="180"/>
                      <a:pt x="638" y="110"/>
                    </a:cubicBezTo>
                    <a:cubicBezTo>
                      <a:pt x="566" y="39"/>
                      <a:pt x="471" y="0"/>
                      <a:pt x="370" y="2"/>
                    </a:cubicBezTo>
                    <a:cubicBezTo>
                      <a:pt x="272" y="3"/>
                      <a:pt x="180" y="42"/>
                      <a:pt x="110" y="112"/>
                    </a:cubicBezTo>
                    <a:cubicBezTo>
                      <a:pt x="41" y="182"/>
                      <a:pt x="2" y="275"/>
                      <a:pt x="1" y="373"/>
                    </a:cubicBezTo>
                    <a:cubicBezTo>
                      <a:pt x="0" y="457"/>
                      <a:pt x="27" y="536"/>
                      <a:pt x="77" y="603"/>
                    </a:cubicBezTo>
                    <a:cubicBezTo>
                      <a:pt x="160" y="711"/>
                      <a:pt x="205" y="843"/>
                      <a:pt x="205" y="976"/>
                    </a:cubicBezTo>
                    <a:cubicBezTo>
                      <a:pt x="205" y="1120"/>
                      <a:pt x="205" y="1120"/>
                      <a:pt x="205" y="1120"/>
                    </a:cubicBezTo>
                    <a:cubicBezTo>
                      <a:pt x="205" y="1185"/>
                      <a:pt x="257" y="1237"/>
                      <a:pt x="321" y="1237"/>
                    </a:cubicBezTo>
                    <a:cubicBezTo>
                      <a:pt x="430" y="1237"/>
                      <a:pt x="430" y="1237"/>
                      <a:pt x="430" y="1237"/>
                    </a:cubicBezTo>
                    <a:cubicBezTo>
                      <a:pt x="494" y="1237"/>
                      <a:pt x="546" y="1185"/>
                      <a:pt x="546" y="1120"/>
                    </a:cubicBezTo>
                    <a:cubicBezTo>
                      <a:pt x="546" y="976"/>
                      <a:pt x="546" y="976"/>
                      <a:pt x="546" y="976"/>
                    </a:cubicBezTo>
                    <a:cubicBezTo>
                      <a:pt x="546" y="842"/>
                      <a:pt x="590" y="713"/>
                      <a:pt x="674" y="602"/>
                    </a:cubicBezTo>
                    <a:close/>
                    <a:moveTo>
                      <a:pt x="116" y="574"/>
                    </a:moveTo>
                    <a:cubicBezTo>
                      <a:pt x="71" y="516"/>
                      <a:pt x="48" y="446"/>
                      <a:pt x="49" y="373"/>
                    </a:cubicBezTo>
                    <a:cubicBezTo>
                      <a:pt x="51" y="197"/>
                      <a:pt x="195" y="52"/>
                      <a:pt x="371" y="50"/>
                    </a:cubicBezTo>
                    <a:cubicBezTo>
                      <a:pt x="459" y="49"/>
                      <a:pt x="542" y="82"/>
                      <a:pt x="605" y="144"/>
                    </a:cubicBezTo>
                    <a:cubicBezTo>
                      <a:pt x="667" y="206"/>
                      <a:pt x="702" y="288"/>
                      <a:pt x="702" y="376"/>
                    </a:cubicBezTo>
                    <a:cubicBezTo>
                      <a:pt x="702" y="448"/>
                      <a:pt x="679" y="516"/>
                      <a:pt x="636" y="573"/>
                    </a:cubicBezTo>
                    <a:cubicBezTo>
                      <a:pt x="547" y="690"/>
                      <a:pt x="500" y="825"/>
                      <a:pt x="498" y="967"/>
                    </a:cubicBezTo>
                    <a:cubicBezTo>
                      <a:pt x="253" y="967"/>
                      <a:pt x="253" y="967"/>
                      <a:pt x="253" y="967"/>
                    </a:cubicBezTo>
                    <a:cubicBezTo>
                      <a:pt x="251" y="827"/>
                      <a:pt x="202" y="688"/>
                      <a:pt x="116" y="574"/>
                    </a:cubicBezTo>
                    <a:close/>
                    <a:moveTo>
                      <a:pt x="253" y="1104"/>
                    </a:moveTo>
                    <a:cubicBezTo>
                      <a:pt x="253" y="1085"/>
                      <a:pt x="253" y="1085"/>
                      <a:pt x="253" y="1085"/>
                    </a:cubicBezTo>
                    <a:cubicBezTo>
                      <a:pt x="498" y="1113"/>
                      <a:pt x="498" y="1113"/>
                      <a:pt x="498" y="1113"/>
                    </a:cubicBezTo>
                    <a:cubicBezTo>
                      <a:pt x="498" y="1120"/>
                      <a:pt x="498" y="1120"/>
                      <a:pt x="498" y="1120"/>
                    </a:cubicBezTo>
                    <a:cubicBezTo>
                      <a:pt x="498" y="1124"/>
                      <a:pt x="498" y="1128"/>
                      <a:pt x="497" y="1132"/>
                    </a:cubicBezTo>
                    <a:lnTo>
                      <a:pt x="253" y="1104"/>
                    </a:lnTo>
                    <a:close/>
                    <a:moveTo>
                      <a:pt x="253" y="1036"/>
                    </a:moveTo>
                    <a:cubicBezTo>
                      <a:pt x="253" y="1015"/>
                      <a:pt x="253" y="1015"/>
                      <a:pt x="253" y="1015"/>
                    </a:cubicBezTo>
                    <a:cubicBezTo>
                      <a:pt x="498" y="1015"/>
                      <a:pt x="498" y="1015"/>
                      <a:pt x="498" y="1015"/>
                    </a:cubicBezTo>
                    <a:cubicBezTo>
                      <a:pt x="498" y="1064"/>
                      <a:pt x="498" y="1064"/>
                      <a:pt x="498" y="1064"/>
                    </a:cubicBezTo>
                    <a:lnTo>
                      <a:pt x="253" y="1036"/>
                    </a:lnTo>
                    <a:close/>
                    <a:moveTo>
                      <a:pt x="321" y="1189"/>
                    </a:moveTo>
                    <a:cubicBezTo>
                      <a:pt x="296" y="1189"/>
                      <a:pt x="273" y="1174"/>
                      <a:pt x="262" y="1153"/>
                    </a:cubicBezTo>
                    <a:cubicBezTo>
                      <a:pt x="468" y="1177"/>
                      <a:pt x="468" y="1177"/>
                      <a:pt x="468" y="1177"/>
                    </a:cubicBezTo>
                    <a:cubicBezTo>
                      <a:pt x="457" y="1184"/>
                      <a:pt x="444" y="1189"/>
                      <a:pt x="430" y="1189"/>
                    </a:cubicBezTo>
                    <a:lnTo>
                      <a:pt x="321" y="1189"/>
                    </a:lnTo>
                    <a:close/>
                    <a:moveTo>
                      <a:pt x="321" y="1189"/>
                    </a:moveTo>
                    <a:cubicBezTo>
                      <a:pt x="321" y="1189"/>
                      <a:pt x="321" y="1189"/>
                      <a:pt x="321" y="1189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GB">
                  <a:solidFill>
                    <a:srgbClr val="007A7D">
                      <a:lumMod val="60000"/>
                      <a:lumOff val="40000"/>
                    </a:srgbClr>
                  </a:solidFill>
                </a:endParaRPr>
              </a:p>
            </p:txBody>
          </p:sp>
          <p:sp>
            <p:nvSpPr>
              <p:cNvPr id="100" name="Freeform 6">
                <a:extLst>
                  <a:ext uri="{FF2B5EF4-FFF2-40B4-BE49-F238E27FC236}">
                    <a16:creationId xmlns:a16="http://schemas.microsoft.com/office/drawing/2014/main" id="{349D537E-50D5-4520-8795-A71D46C6E0D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0800000">
                <a:off x="11144278" y="2144889"/>
                <a:ext cx="76425" cy="129842"/>
              </a:xfrm>
              <a:custGeom>
                <a:avLst/>
                <a:gdLst>
                  <a:gd name="T0" fmla="*/ 51 w 53"/>
                  <a:gd name="T1" fmla="*/ 62 h 90"/>
                  <a:gd name="T2" fmla="*/ 48 w 53"/>
                  <a:gd name="T3" fmla="*/ 24 h 90"/>
                  <a:gd name="T4" fmla="*/ 25 w 53"/>
                  <a:gd name="T5" fmla="*/ 0 h 90"/>
                  <a:gd name="T6" fmla="*/ 0 w 53"/>
                  <a:gd name="T7" fmla="*/ 23 h 90"/>
                  <a:gd name="T8" fmla="*/ 4 w 53"/>
                  <a:gd name="T9" fmla="*/ 69 h 90"/>
                  <a:gd name="T10" fmla="*/ 27 w 53"/>
                  <a:gd name="T11" fmla="*/ 90 h 90"/>
                  <a:gd name="T12" fmla="*/ 31 w 53"/>
                  <a:gd name="T13" fmla="*/ 90 h 90"/>
                  <a:gd name="T14" fmla="*/ 51 w 53"/>
                  <a:gd name="T15" fmla="*/ 62 h 90"/>
                  <a:gd name="T16" fmla="*/ 51 w 53"/>
                  <a:gd name="T17" fmla="*/ 62 h 90"/>
                  <a:gd name="T18" fmla="*/ 51 w 53"/>
                  <a:gd name="T19" fmla="*/ 62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90">
                    <a:moveTo>
                      <a:pt x="51" y="62"/>
                    </a:moveTo>
                    <a:cubicBezTo>
                      <a:pt x="49" y="50"/>
                      <a:pt x="48" y="37"/>
                      <a:pt x="48" y="24"/>
                    </a:cubicBezTo>
                    <a:cubicBezTo>
                      <a:pt x="49" y="11"/>
                      <a:pt x="38" y="0"/>
                      <a:pt x="25" y="0"/>
                    </a:cubicBezTo>
                    <a:cubicBezTo>
                      <a:pt x="11" y="0"/>
                      <a:pt x="1" y="10"/>
                      <a:pt x="0" y="23"/>
                    </a:cubicBezTo>
                    <a:cubicBezTo>
                      <a:pt x="0" y="39"/>
                      <a:pt x="1" y="54"/>
                      <a:pt x="4" y="69"/>
                    </a:cubicBezTo>
                    <a:cubicBezTo>
                      <a:pt x="5" y="81"/>
                      <a:pt x="16" y="90"/>
                      <a:pt x="27" y="90"/>
                    </a:cubicBezTo>
                    <a:cubicBezTo>
                      <a:pt x="28" y="90"/>
                      <a:pt x="30" y="90"/>
                      <a:pt x="31" y="90"/>
                    </a:cubicBezTo>
                    <a:cubicBezTo>
                      <a:pt x="44" y="88"/>
                      <a:pt x="53" y="75"/>
                      <a:pt x="51" y="62"/>
                    </a:cubicBezTo>
                    <a:close/>
                    <a:moveTo>
                      <a:pt x="51" y="62"/>
                    </a:moveTo>
                    <a:cubicBezTo>
                      <a:pt x="51" y="62"/>
                      <a:pt x="51" y="62"/>
                      <a:pt x="51" y="62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GB">
                  <a:solidFill>
                    <a:srgbClr val="282F39"/>
                  </a:solidFill>
                </a:endParaRPr>
              </a:p>
            </p:txBody>
          </p:sp>
          <p:sp>
            <p:nvSpPr>
              <p:cNvPr id="101" name="Freeform 7">
                <a:extLst>
                  <a:ext uri="{FF2B5EF4-FFF2-40B4-BE49-F238E27FC236}">
                    <a16:creationId xmlns:a16="http://schemas.microsoft.com/office/drawing/2014/main" id="{08C6FD5D-58DE-4759-B4D7-ACE12960A57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0800000">
                <a:off x="10905961" y="1656750"/>
                <a:ext cx="276940" cy="444584"/>
              </a:xfrm>
              <a:custGeom>
                <a:avLst/>
                <a:gdLst>
                  <a:gd name="T0" fmla="*/ 166 w 193"/>
                  <a:gd name="T1" fmla="*/ 307 h 307"/>
                  <a:gd name="T2" fmla="*/ 174 w 193"/>
                  <a:gd name="T3" fmla="*/ 306 h 307"/>
                  <a:gd name="T4" fmla="*/ 189 w 193"/>
                  <a:gd name="T5" fmla="*/ 275 h 307"/>
                  <a:gd name="T6" fmla="*/ 71 w 193"/>
                  <a:gd name="T7" fmla="*/ 51 h 307"/>
                  <a:gd name="T8" fmla="*/ 49 w 193"/>
                  <a:gd name="T9" fmla="*/ 16 h 307"/>
                  <a:gd name="T10" fmla="*/ 16 w 193"/>
                  <a:gd name="T11" fmla="*/ 6 h 307"/>
                  <a:gd name="T12" fmla="*/ 6 w 193"/>
                  <a:gd name="T13" fmla="*/ 38 h 307"/>
                  <a:gd name="T14" fmla="*/ 33 w 193"/>
                  <a:gd name="T15" fmla="*/ 80 h 307"/>
                  <a:gd name="T16" fmla="*/ 143 w 193"/>
                  <a:gd name="T17" fmla="*/ 290 h 307"/>
                  <a:gd name="T18" fmla="*/ 166 w 193"/>
                  <a:gd name="T19" fmla="*/ 307 h 307"/>
                  <a:gd name="T20" fmla="*/ 166 w 193"/>
                  <a:gd name="T21" fmla="*/ 307 h 307"/>
                  <a:gd name="T22" fmla="*/ 166 w 193"/>
                  <a:gd name="T23" fmla="*/ 307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3" h="307">
                    <a:moveTo>
                      <a:pt x="166" y="307"/>
                    </a:moveTo>
                    <a:cubicBezTo>
                      <a:pt x="169" y="307"/>
                      <a:pt x="171" y="306"/>
                      <a:pt x="174" y="306"/>
                    </a:cubicBezTo>
                    <a:cubicBezTo>
                      <a:pt x="186" y="301"/>
                      <a:pt x="193" y="288"/>
                      <a:pt x="189" y="275"/>
                    </a:cubicBezTo>
                    <a:cubicBezTo>
                      <a:pt x="162" y="194"/>
                      <a:pt x="123" y="119"/>
                      <a:pt x="71" y="51"/>
                    </a:cubicBezTo>
                    <a:cubicBezTo>
                      <a:pt x="63" y="40"/>
                      <a:pt x="55" y="28"/>
                      <a:pt x="49" y="16"/>
                    </a:cubicBezTo>
                    <a:cubicBezTo>
                      <a:pt x="43" y="4"/>
                      <a:pt x="28" y="0"/>
                      <a:pt x="16" y="6"/>
                    </a:cubicBezTo>
                    <a:cubicBezTo>
                      <a:pt x="5" y="12"/>
                      <a:pt x="0" y="26"/>
                      <a:pt x="6" y="38"/>
                    </a:cubicBezTo>
                    <a:cubicBezTo>
                      <a:pt x="14" y="53"/>
                      <a:pt x="23" y="67"/>
                      <a:pt x="33" y="80"/>
                    </a:cubicBezTo>
                    <a:cubicBezTo>
                      <a:pt x="81" y="144"/>
                      <a:pt x="119" y="215"/>
                      <a:pt x="143" y="290"/>
                    </a:cubicBezTo>
                    <a:cubicBezTo>
                      <a:pt x="147" y="300"/>
                      <a:pt x="156" y="307"/>
                      <a:pt x="166" y="307"/>
                    </a:cubicBezTo>
                    <a:close/>
                    <a:moveTo>
                      <a:pt x="166" y="307"/>
                    </a:moveTo>
                    <a:cubicBezTo>
                      <a:pt x="166" y="307"/>
                      <a:pt x="166" y="307"/>
                      <a:pt x="166" y="307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GB">
                  <a:solidFill>
                    <a:srgbClr val="282F39"/>
                  </a:solidFill>
                </a:endParaRPr>
              </a:p>
            </p:txBody>
          </p:sp>
          <p:sp>
            <p:nvSpPr>
              <p:cNvPr id="102" name="Freeform 8">
                <a:extLst>
                  <a:ext uri="{FF2B5EF4-FFF2-40B4-BE49-F238E27FC236}">
                    <a16:creationId xmlns:a16="http://schemas.microsoft.com/office/drawing/2014/main" id="{8188F576-D871-48B8-A1F1-707803F628C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0800000">
                <a:off x="10418642" y="1972315"/>
                <a:ext cx="124090" cy="153674"/>
              </a:xfrm>
              <a:custGeom>
                <a:avLst/>
                <a:gdLst>
                  <a:gd name="T0" fmla="*/ 69 w 86"/>
                  <a:gd name="T1" fmla="*/ 5 h 106"/>
                  <a:gd name="T2" fmla="*/ 37 w 86"/>
                  <a:gd name="T3" fmla="*/ 18 h 106"/>
                  <a:gd name="T4" fmla="*/ 8 w 86"/>
                  <a:gd name="T5" fmla="*/ 68 h 106"/>
                  <a:gd name="T6" fmla="*/ 12 w 86"/>
                  <a:gd name="T7" fmla="*/ 102 h 106"/>
                  <a:gd name="T8" fmla="*/ 27 w 86"/>
                  <a:gd name="T9" fmla="*/ 106 h 106"/>
                  <a:gd name="T10" fmla="*/ 46 w 86"/>
                  <a:gd name="T11" fmla="*/ 97 h 106"/>
                  <a:gd name="T12" fmla="*/ 81 w 86"/>
                  <a:gd name="T13" fmla="*/ 37 h 106"/>
                  <a:gd name="T14" fmla="*/ 69 w 86"/>
                  <a:gd name="T15" fmla="*/ 5 h 106"/>
                  <a:gd name="T16" fmla="*/ 69 w 86"/>
                  <a:gd name="T17" fmla="*/ 5 h 106"/>
                  <a:gd name="T18" fmla="*/ 69 w 86"/>
                  <a:gd name="T19" fmla="*/ 5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6" h="106">
                    <a:moveTo>
                      <a:pt x="69" y="5"/>
                    </a:moveTo>
                    <a:cubicBezTo>
                      <a:pt x="56" y="0"/>
                      <a:pt x="42" y="6"/>
                      <a:pt x="37" y="18"/>
                    </a:cubicBezTo>
                    <a:cubicBezTo>
                      <a:pt x="29" y="36"/>
                      <a:pt x="20" y="52"/>
                      <a:pt x="8" y="68"/>
                    </a:cubicBezTo>
                    <a:cubicBezTo>
                      <a:pt x="0" y="79"/>
                      <a:pt x="2" y="94"/>
                      <a:pt x="12" y="102"/>
                    </a:cubicBezTo>
                    <a:cubicBezTo>
                      <a:pt x="17" y="105"/>
                      <a:pt x="22" y="106"/>
                      <a:pt x="27" y="106"/>
                    </a:cubicBezTo>
                    <a:cubicBezTo>
                      <a:pt x="34" y="106"/>
                      <a:pt x="41" y="103"/>
                      <a:pt x="46" y="97"/>
                    </a:cubicBezTo>
                    <a:cubicBezTo>
                      <a:pt x="60" y="78"/>
                      <a:pt x="72" y="58"/>
                      <a:pt x="81" y="37"/>
                    </a:cubicBezTo>
                    <a:cubicBezTo>
                      <a:pt x="86" y="25"/>
                      <a:pt x="81" y="11"/>
                      <a:pt x="69" y="5"/>
                    </a:cubicBezTo>
                    <a:close/>
                    <a:moveTo>
                      <a:pt x="69" y="5"/>
                    </a:moveTo>
                    <a:cubicBezTo>
                      <a:pt x="69" y="5"/>
                      <a:pt x="69" y="5"/>
                      <a:pt x="69" y="5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GB">
                  <a:solidFill>
                    <a:srgbClr val="282F39"/>
                  </a:solidFill>
                </a:endParaRPr>
              </a:p>
            </p:txBody>
          </p:sp>
          <p:sp>
            <p:nvSpPr>
              <p:cNvPr id="103" name="Freeform 9">
                <a:extLst>
                  <a:ext uri="{FF2B5EF4-FFF2-40B4-BE49-F238E27FC236}">
                    <a16:creationId xmlns:a16="http://schemas.microsoft.com/office/drawing/2014/main" id="{10FE7544-4349-4586-92CD-371C2982C8D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0800000">
                <a:off x="10393167" y="2166256"/>
                <a:ext cx="447872" cy="488139"/>
              </a:xfrm>
              <a:custGeom>
                <a:avLst/>
                <a:gdLst>
                  <a:gd name="T0" fmla="*/ 24 w 312"/>
                  <a:gd name="T1" fmla="*/ 48 h 337"/>
                  <a:gd name="T2" fmla="*/ 264 w 312"/>
                  <a:gd name="T3" fmla="*/ 288 h 337"/>
                  <a:gd name="T4" fmla="*/ 263 w 312"/>
                  <a:gd name="T5" fmla="*/ 311 h 337"/>
                  <a:gd name="T6" fmla="*/ 285 w 312"/>
                  <a:gd name="T7" fmla="*/ 337 h 337"/>
                  <a:gd name="T8" fmla="*/ 287 w 312"/>
                  <a:gd name="T9" fmla="*/ 337 h 337"/>
                  <a:gd name="T10" fmla="*/ 311 w 312"/>
                  <a:gd name="T11" fmla="*/ 315 h 337"/>
                  <a:gd name="T12" fmla="*/ 312 w 312"/>
                  <a:gd name="T13" fmla="*/ 288 h 337"/>
                  <a:gd name="T14" fmla="*/ 24 w 312"/>
                  <a:gd name="T15" fmla="*/ 0 h 337"/>
                  <a:gd name="T16" fmla="*/ 0 w 312"/>
                  <a:gd name="T17" fmla="*/ 24 h 337"/>
                  <a:gd name="T18" fmla="*/ 24 w 312"/>
                  <a:gd name="T19" fmla="*/ 48 h 337"/>
                  <a:gd name="T20" fmla="*/ 24 w 312"/>
                  <a:gd name="T21" fmla="*/ 48 h 337"/>
                  <a:gd name="T22" fmla="*/ 24 w 312"/>
                  <a:gd name="T23" fmla="*/ 48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12" h="337">
                    <a:moveTo>
                      <a:pt x="24" y="48"/>
                    </a:moveTo>
                    <a:cubicBezTo>
                      <a:pt x="157" y="48"/>
                      <a:pt x="264" y="156"/>
                      <a:pt x="264" y="288"/>
                    </a:cubicBezTo>
                    <a:cubicBezTo>
                      <a:pt x="264" y="296"/>
                      <a:pt x="264" y="303"/>
                      <a:pt x="263" y="311"/>
                    </a:cubicBezTo>
                    <a:cubicBezTo>
                      <a:pt x="262" y="324"/>
                      <a:pt x="272" y="336"/>
                      <a:pt x="285" y="337"/>
                    </a:cubicBezTo>
                    <a:cubicBezTo>
                      <a:pt x="286" y="337"/>
                      <a:pt x="287" y="337"/>
                      <a:pt x="287" y="337"/>
                    </a:cubicBezTo>
                    <a:cubicBezTo>
                      <a:pt x="300" y="337"/>
                      <a:pt x="310" y="328"/>
                      <a:pt x="311" y="315"/>
                    </a:cubicBezTo>
                    <a:cubicBezTo>
                      <a:pt x="312" y="306"/>
                      <a:pt x="312" y="297"/>
                      <a:pt x="312" y="288"/>
                    </a:cubicBezTo>
                    <a:cubicBezTo>
                      <a:pt x="312" y="129"/>
                      <a:pt x="183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37"/>
                      <a:pt x="11" y="48"/>
                      <a:pt x="24" y="48"/>
                    </a:cubicBezTo>
                    <a:close/>
                    <a:moveTo>
                      <a:pt x="24" y="48"/>
                    </a:moveTo>
                    <a:cubicBezTo>
                      <a:pt x="24" y="48"/>
                      <a:pt x="24" y="48"/>
                      <a:pt x="24" y="48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GB">
                  <a:solidFill>
                    <a:srgbClr val="282F39"/>
                  </a:solidFill>
                </a:endParaRPr>
              </a:p>
            </p:txBody>
          </p:sp>
        </p:grp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5451453B-71E5-4CEB-A5D5-B5214832F59E}"/>
                </a:ext>
              </a:extLst>
            </p:cNvPr>
            <p:cNvCxnSpPr>
              <a:cxnSpLocks/>
            </p:cNvCxnSpPr>
            <p:nvPr/>
          </p:nvCxnSpPr>
          <p:spPr>
            <a:xfrm>
              <a:off x="8106712" y="-41132"/>
              <a:ext cx="0" cy="1589572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B2AA441-76A7-41A3-8263-C8708232AED2}"/>
              </a:ext>
            </a:extLst>
          </p:cNvPr>
          <p:cNvGrpSpPr/>
          <p:nvPr/>
        </p:nvGrpSpPr>
        <p:grpSpPr>
          <a:xfrm>
            <a:off x="5917421" y="-41132"/>
            <a:ext cx="902225" cy="2691974"/>
            <a:chOff x="5844264" y="-41132"/>
            <a:chExt cx="902225" cy="2691974"/>
          </a:xfrm>
        </p:grpSpPr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E5B4FC20-C444-4C03-B912-6914AC2B8AB2}"/>
                </a:ext>
              </a:extLst>
            </p:cNvPr>
            <p:cNvGrpSpPr/>
            <p:nvPr/>
          </p:nvGrpSpPr>
          <p:grpSpPr>
            <a:xfrm>
              <a:off x="5844264" y="1151265"/>
              <a:ext cx="902225" cy="1499577"/>
              <a:chOff x="10268256" y="991107"/>
              <a:chExt cx="1077358" cy="1790663"/>
            </a:xfrm>
          </p:grpSpPr>
          <p:sp>
            <p:nvSpPr>
              <p:cNvPr id="120" name="Freeform 5">
                <a:extLst>
                  <a:ext uri="{FF2B5EF4-FFF2-40B4-BE49-F238E27FC236}">
                    <a16:creationId xmlns:a16="http://schemas.microsoft.com/office/drawing/2014/main" id="{F52FC4DE-F5C4-47DA-8A31-AAFB66D6416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0800000">
                <a:off x="10268256" y="991107"/>
                <a:ext cx="1077358" cy="1790663"/>
              </a:xfrm>
              <a:custGeom>
                <a:avLst/>
                <a:gdLst>
                  <a:gd name="T0" fmla="*/ 674 w 750"/>
                  <a:gd name="T1" fmla="*/ 602 h 1237"/>
                  <a:gd name="T2" fmla="*/ 750 w 750"/>
                  <a:gd name="T3" fmla="*/ 376 h 1237"/>
                  <a:gd name="T4" fmla="*/ 638 w 750"/>
                  <a:gd name="T5" fmla="*/ 110 h 1237"/>
                  <a:gd name="T6" fmla="*/ 370 w 750"/>
                  <a:gd name="T7" fmla="*/ 2 h 1237"/>
                  <a:gd name="T8" fmla="*/ 110 w 750"/>
                  <a:gd name="T9" fmla="*/ 112 h 1237"/>
                  <a:gd name="T10" fmla="*/ 1 w 750"/>
                  <a:gd name="T11" fmla="*/ 373 h 1237"/>
                  <a:gd name="T12" fmla="*/ 77 w 750"/>
                  <a:gd name="T13" fmla="*/ 603 h 1237"/>
                  <a:gd name="T14" fmla="*/ 205 w 750"/>
                  <a:gd name="T15" fmla="*/ 976 h 1237"/>
                  <a:gd name="T16" fmla="*/ 205 w 750"/>
                  <a:gd name="T17" fmla="*/ 1120 h 1237"/>
                  <a:gd name="T18" fmla="*/ 321 w 750"/>
                  <a:gd name="T19" fmla="*/ 1237 h 1237"/>
                  <a:gd name="T20" fmla="*/ 430 w 750"/>
                  <a:gd name="T21" fmla="*/ 1237 h 1237"/>
                  <a:gd name="T22" fmla="*/ 546 w 750"/>
                  <a:gd name="T23" fmla="*/ 1120 h 1237"/>
                  <a:gd name="T24" fmla="*/ 546 w 750"/>
                  <a:gd name="T25" fmla="*/ 976 h 1237"/>
                  <a:gd name="T26" fmla="*/ 674 w 750"/>
                  <a:gd name="T27" fmla="*/ 602 h 1237"/>
                  <a:gd name="T28" fmla="*/ 116 w 750"/>
                  <a:gd name="T29" fmla="*/ 574 h 1237"/>
                  <a:gd name="T30" fmla="*/ 49 w 750"/>
                  <a:gd name="T31" fmla="*/ 373 h 1237"/>
                  <a:gd name="T32" fmla="*/ 371 w 750"/>
                  <a:gd name="T33" fmla="*/ 50 h 1237"/>
                  <a:gd name="T34" fmla="*/ 605 w 750"/>
                  <a:gd name="T35" fmla="*/ 144 h 1237"/>
                  <a:gd name="T36" fmla="*/ 702 w 750"/>
                  <a:gd name="T37" fmla="*/ 376 h 1237"/>
                  <a:gd name="T38" fmla="*/ 636 w 750"/>
                  <a:gd name="T39" fmla="*/ 573 h 1237"/>
                  <a:gd name="T40" fmla="*/ 498 w 750"/>
                  <a:gd name="T41" fmla="*/ 967 h 1237"/>
                  <a:gd name="T42" fmla="*/ 253 w 750"/>
                  <a:gd name="T43" fmla="*/ 967 h 1237"/>
                  <a:gd name="T44" fmla="*/ 116 w 750"/>
                  <a:gd name="T45" fmla="*/ 574 h 1237"/>
                  <a:gd name="T46" fmla="*/ 253 w 750"/>
                  <a:gd name="T47" fmla="*/ 1104 h 1237"/>
                  <a:gd name="T48" fmla="*/ 253 w 750"/>
                  <a:gd name="T49" fmla="*/ 1085 h 1237"/>
                  <a:gd name="T50" fmla="*/ 498 w 750"/>
                  <a:gd name="T51" fmla="*/ 1113 h 1237"/>
                  <a:gd name="T52" fmla="*/ 498 w 750"/>
                  <a:gd name="T53" fmla="*/ 1120 h 1237"/>
                  <a:gd name="T54" fmla="*/ 497 w 750"/>
                  <a:gd name="T55" fmla="*/ 1132 h 1237"/>
                  <a:gd name="T56" fmla="*/ 253 w 750"/>
                  <a:gd name="T57" fmla="*/ 1104 h 1237"/>
                  <a:gd name="T58" fmla="*/ 253 w 750"/>
                  <a:gd name="T59" fmla="*/ 1036 h 1237"/>
                  <a:gd name="T60" fmla="*/ 253 w 750"/>
                  <a:gd name="T61" fmla="*/ 1015 h 1237"/>
                  <a:gd name="T62" fmla="*/ 498 w 750"/>
                  <a:gd name="T63" fmla="*/ 1015 h 1237"/>
                  <a:gd name="T64" fmla="*/ 498 w 750"/>
                  <a:gd name="T65" fmla="*/ 1064 h 1237"/>
                  <a:gd name="T66" fmla="*/ 253 w 750"/>
                  <a:gd name="T67" fmla="*/ 1036 h 1237"/>
                  <a:gd name="T68" fmla="*/ 321 w 750"/>
                  <a:gd name="T69" fmla="*/ 1189 h 1237"/>
                  <a:gd name="T70" fmla="*/ 262 w 750"/>
                  <a:gd name="T71" fmla="*/ 1153 h 1237"/>
                  <a:gd name="T72" fmla="*/ 468 w 750"/>
                  <a:gd name="T73" fmla="*/ 1177 h 1237"/>
                  <a:gd name="T74" fmla="*/ 430 w 750"/>
                  <a:gd name="T75" fmla="*/ 1189 h 1237"/>
                  <a:gd name="T76" fmla="*/ 321 w 750"/>
                  <a:gd name="T77" fmla="*/ 1189 h 1237"/>
                  <a:gd name="T78" fmla="*/ 321 w 750"/>
                  <a:gd name="T79" fmla="*/ 1189 h 1237"/>
                  <a:gd name="T80" fmla="*/ 321 w 750"/>
                  <a:gd name="T81" fmla="*/ 1189 h 1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50" h="1237">
                    <a:moveTo>
                      <a:pt x="674" y="602"/>
                    </a:moveTo>
                    <a:cubicBezTo>
                      <a:pt x="724" y="537"/>
                      <a:pt x="750" y="459"/>
                      <a:pt x="750" y="376"/>
                    </a:cubicBezTo>
                    <a:cubicBezTo>
                      <a:pt x="750" y="275"/>
                      <a:pt x="710" y="180"/>
                      <a:pt x="638" y="110"/>
                    </a:cubicBezTo>
                    <a:cubicBezTo>
                      <a:pt x="566" y="39"/>
                      <a:pt x="471" y="0"/>
                      <a:pt x="370" y="2"/>
                    </a:cubicBezTo>
                    <a:cubicBezTo>
                      <a:pt x="272" y="3"/>
                      <a:pt x="180" y="42"/>
                      <a:pt x="110" y="112"/>
                    </a:cubicBezTo>
                    <a:cubicBezTo>
                      <a:pt x="41" y="182"/>
                      <a:pt x="2" y="275"/>
                      <a:pt x="1" y="373"/>
                    </a:cubicBezTo>
                    <a:cubicBezTo>
                      <a:pt x="0" y="457"/>
                      <a:pt x="27" y="536"/>
                      <a:pt x="77" y="603"/>
                    </a:cubicBezTo>
                    <a:cubicBezTo>
                      <a:pt x="160" y="711"/>
                      <a:pt x="205" y="843"/>
                      <a:pt x="205" y="976"/>
                    </a:cubicBezTo>
                    <a:cubicBezTo>
                      <a:pt x="205" y="1120"/>
                      <a:pt x="205" y="1120"/>
                      <a:pt x="205" y="1120"/>
                    </a:cubicBezTo>
                    <a:cubicBezTo>
                      <a:pt x="205" y="1185"/>
                      <a:pt x="257" y="1237"/>
                      <a:pt x="321" y="1237"/>
                    </a:cubicBezTo>
                    <a:cubicBezTo>
                      <a:pt x="430" y="1237"/>
                      <a:pt x="430" y="1237"/>
                      <a:pt x="430" y="1237"/>
                    </a:cubicBezTo>
                    <a:cubicBezTo>
                      <a:pt x="494" y="1237"/>
                      <a:pt x="546" y="1185"/>
                      <a:pt x="546" y="1120"/>
                    </a:cubicBezTo>
                    <a:cubicBezTo>
                      <a:pt x="546" y="976"/>
                      <a:pt x="546" y="976"/>
                      <a:pt x="546" y="976"/>
                    </a:cubicBezTo>
                    <a:cubicBezTo>
                      <a:pt x="546" y="842"/>
                      <a:pt x="590" y="713"/>
                      <a:pt x="674" y="602"/>
                    </a:cubicBezTo>
                    <a:close/>
                    <a:moveTo>
                      <a:pt x="116" y="574"/>
                    </a:moveTo>
                    <a:cubicBezTo>
                      <a:pt x="71" y="516"/>
                      <a:pt x="48" y="446"/>
                      <a:pt x="49" y="373"/>
                    </a:cubicBezTo>
                    <a:cubicBezTo>
                      <a:pt x="51" y="197"/>
                      <a:pt x="195" y="52"/>
                      <a:pt x="371" y="50"/>
                    </a:cubicBezTo>
                    <a:cubicBezTo>
                      <a:pt x="459" y="49"/>
                      <a:pt x="542" y="82"/>
                      <a:pt x="605" y="144"/>
                    </a:cubicBezTo>
                    <a:cubicBezTo>
                      <a:pt x="667" y="206"/>
                      <a:pt x="702" y="288"/>
                      <a:pt x="702" y="376"/>
                    </a:cubicBezTo>
                    <a:cubicBezTo>
                      <a:pt x="702" y="448"/>
                      <a:pt x="679" y="516"/>
                      <a:pt x="636" y="573"/>
                    </a:cubicBezTo>
                    <a:cubicBezTo>
                      <a:pt x="547" y="690"/>
                      <a:pt x="500" y="825"/>
                      <a:pt x="498" y="967"/>
                    </a:cubicBezTo>
                    <a:cubicBezTo>
                      <a:pt x="253" y="967"/>
                      <a:pt x="253" y="967"/>
                      <a:pt x="253" y="967"/>
                    </a:cubicBezTo>
                    <a:cubicBezTo>
                      <a:pt x="251" y="827"/>
                      <a:pt x="202" y="688"/>
                      <a:pt x="116" y="574"/>
                    </a:cubicBezTo>
                    <a:close/>
                    <a:moveTo>
                      <a:pt x="253" y="1104"/>
                    </a:moveTo>
                    <a:cubicBezTo>
                      <a:pt x="253" y="1085"/>
                      <a:pt x="253" y="1085"/>
                      <a:pt x="253" y="1085"/>
                    </a:cubicBezTo>
                    <a:cubicBezTo>
                      <a:pt x="498" y="1113"/>
                      <a:pt x="498" y="1113"/>
                      <a:pt x="498" y="1113"/>
                    </a:cubicBezTo>
                    <a:cubicBezTo>
                      <a:pt x="498" y="1120"/>
                      <a:pt x="498" y="1120"/>
                      <a:pt x="498" y="1120"/>
                    </a:cubicBezTo>
                    <a:cubicBezTo>
                      <a:pt x="498" y="1124"/>
                      <a:pt x="498" y="1128"/>
                      <a:pt x="497" y="1132"/>
                    </a:cubicBezTo>
                    <a:lnTo>
                      <a:pt x="253" y="1104"/>
                    </a:lnTo>
                    <a:close/>
                    <a:moveTo>
                      <a:pt x="253" y="1036"/>
                    </a:moveTo>
                    <a:cubicBezTo>
                      <a:pt x="253" y="1015"/>
                      <a:pt x="253" y="1015"/>
                      <a:pt x="253" y="1015"/>
                    </a:cubicBezTo>
                    <a:cubicBezTo>
                      <a:pt x="498" y="1015"/>
                      <a:pt x="498" y="1015"/>
                      <a:pt x="498" y="1015"/>
                    </a:cubicBezTo>
                    <a:cubicBezTo>
                      <a:pt x="498" y="1064"/>
                      <a:pt x="498" y="1064"/>
                      <a:pt x="498" y="1064"/>
                    </a:cubicBezTo>
                    <a:lnTo>
                      <a:pt x="253" y="1036"/>
                    </a:lnTo>
                    <a:close/>
                    <a:moveTo>
                      <a:pt x="321" y="1189"/>
                    </a:moveTo>
                    <a:cubicBezTo>
                      <a:pt x="296" y="1189"/>
                      <a:pt x="273" y="1174"/>
                      <a:pt x="262" y="1153"/>
                    </a:cubicBezTo>
                    <a:cubicBezTo>
                      <a:pt x="468" y="1177"/>
                      <a:pt x="468" y="1177"/>
                      <a:pt x="468" y="1177"/>
                    </a:cubicBezTo>
                    <a:cubicBezTo>
                      <a:pt x="457" y="1184"/>
                      <a:pt x="444" y="1189"/>
                      <a:pt x="430" y="1189"/>
                    </a:cubicBezTo>
                    <a:lnTo>
                      <a:pt x="321" y="1189"/>
                    </a:lnTo>
                    <a:close/>
                    <a:moveTo>
                      <a:pt x="321" y="1189"/>
                    </a:moveTo>
                    <a:cubicBezTo>
                      <a:pt x="321" y="1189"/>
                      <a:pt x="321" y="1189"/>
                      <a:pt x="321" y="1189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GB">
                  <a:solidFill>
                    <a:srgbClr val="007A7D">
                      <a:lumMod val="60000"/>
                      <a:lumOff val="40000"/>
                    </a:srgbClr>
                  </a:solidFill>
                </a:endParaRPr>
              </a:p>
            </p:txBody>
          </p:sp>
          <p:sp>
            <p:nvSpPr>
              <p:cNvPr id="121" name="Freeform 6">
                <a:extLst>
                  <a:ext uri="{FF2B5EF4-FFF2-40B4-BE49-F238E27FC236}">
                    <a16:creationId xmlns:a16="http://schemas.microsoft.com/office/drawing/2014/main" id="{4FCC544E-32E5-43BE-906D-D401BEF50A6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0800000">
                <a:off x="11144278" y="2144889"/>
                <a:ext cx="76425" cy="129842"/>
              </a:xfrm>
              <a:custGeom>
                <a:avLst/>
                <a:gdLst>
                  <a:gd name="T0" fmla="*/ 51 w 53"/>
                  <a:gd name="T1" fmla="*/ 62 h 90"/>
                  <a:gd name="T2" fmla="*/ 48 w 53"/>
                  <a:gd name="T3" fmla="*/ 24 h 90"/>
                  <a:gd name="T4" fmla="*/ 25 w 53"/>
                  <a:gd name="T5" fmla="*/ 0 h 90"/>
                  <a:gd name="T6" fmla="*/ 0 w 53"/>
                  <a:gd name="T7" fmla="*/ 23 h 90"/>
                  <a:gd name="T8" fmla="*/ 4 w 53"/>
                  <a:gd name="T9" fmla="*/ 69 h 90"/>
                  <a:gd name="T10" fmla="*/ 27 w 53"/>
                  <a:gd name="T11" fmla="*/ 90 h 90"/>
                  <a:gd name="T12" fmla="*/ 31 w 53"/>
                  <a:gd name="T13" fmla="*/ 90 h 90"/>
                  <a:gd name="T14" fmla="*/ 51 w 53"/>
                  <a:gd name="T15" fmla="*/ 62 h 90"/>
                  <a:gd name="T16" fmla="*/ 51 w 53"/>
                  <a:gd name="T17" fmla="*/ 62 h 90"/>
                  <a:gd name="T18" fmla="*/ 51 w 53"/>
                  <a:gd name="T19" fmla="*/ 62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90">
                    <a:moveTo>
                      <a:pt x="51" y="62"/>
                    </a:moveTo>
                    <a:cubicBezTo>
                      <a:pt x="49" y="50"/>
                      <a:pt x="48" y="37"/>
                      <a:pt x="48" y="24"/>
                    </a:cubicBezTo>
                    <a:cubicBezTo>
                      <a:pt x="49" y="11"/>
                      <a:pt x="38" y="0"/>
                      <a:pt x="25" y="0"/>
                    </a:cubicBezTo>
                    <a:cubicBezTo>
                      <a:pt x="11" y="0"/>
                      <a:pt x="1" y="10"/>
                      <a:pt x="0" y="23"/>
                    </a:cubicBezTo>
                    <a:cubicBezTo>
                      <a:pt x="0" y="39"/>
                      <a:pt x="1" y="54"/>
                      <a:pt x="4" y="69"/>
                    </a:cubicBezTo>
                    <a:cubicBezTo>
                      <a:pt x="5" y="81"/>
                      <a:pt x="16" y="90"/>
                      <a:pt x="27" y="90"/>
                    </a:cubicBezTo>
                    <a:cubicBezTo>
                      <a:pt x="28" y="90"/>
                      <a:pt x="30" y="90"/>
                      <a:pt x="31" y="90"/>
                    </a:cubicBezTo>
                    <a:cubicBezTo>
                      <a:pt x="44" y="88"/>
                      <a:pt x="53" y="75"/>
                      <a:pt x="51" y="62"/>
                    </a:cubicBezTo>
                    <a:close/>
                    <a:moveTo>
                      <a:pt x="51" y="62"/>
                    </a:moveTo>
                    <a:cubicBezTo>
                      <a:pt x="51" y="62"/>
                      <a:pt x="51" y="62"/>
                      <a:pt x="51" y="62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GB">
                  <a:solidFill>
                    <a:srgbClr val="282F39"/>
                  </a:solidFill>
                </a:endParaRPr>
              </a:p>
            </p:txBody>
          </p:sp>
          <p:sp>
            <p:nvSpPr>
              <p:cNvPr id="122" name="Freeform 7">
                <a:extLst>
                  <a:ext uri="{FF2B5EF4-FFF2-40B4-BE49-F238E27FC236}">
                    <a16:creationId xmlns:a16="http://schemas.microsoft.com/office/drawing/2014/main" id="{BD352A43-C163-466F-9E85-35AA89D8211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0800000">
                <a:off x="10905961" y="1656750"/>
                <a:ext cx="276940" cy="444584"/>
              </a:xfrm>
              <a:custGeom>
                <a:avLst/>
                <a:gdLst>
                  <a:gd name="T0" fmla="*/ 166 w 193"/>
                  <a:gd name="T1" fmla="*/ 307 h 307"/>
                  <a:gd name="T2" fmla="*/ 174 w 193"/>
                  <a:gd name="T3" fmla="*/ 306 h 307"/>
                  <a:gd name="T4" fmla="*/ 189 w 193"/>
                  <a:gd name="T5" fmla="*/ 275 h 307"/>
                  <a:gd name="T6" fmla="*/ 71 w 193"/>
                  <a:gd name="T7" fmla="*/ 51 h 307"/>
                  <a:gd name="T8" fmla="*/ 49 w 193"/>
                  <a:gd name="T9" fmla="*/ 16 h 307"/>
                  <a:gd name="T10" fmla="*/ 16 w 193"/>
                  <a:gd name="T11" fmla="*/ 6 h 307"/>
                  <a:gd name="T12" fmla="*/ 6 w 193"/>
                  <a:gd name="T13" fmla="*/ 38 h 307"/>
                  <a:gd name="T14" fmla="*/ 33 w 193"/>
                  <a:gd name="T15" fmla="*/ 80 h 307"/>
                  <a:gd name="T16" fmla="*/ 143 w 193"/>
                  <a:gd name="T17" fmla="*/ 290 h 307"/>
                  <a:gd name="T18" fmla="*/ 166 w 193"/>
                  <a:gd name="T19" fmla="*/ 307 h 307"/>
                  <a:gd name="T20" fmla="*/ 166 w 193"/>
                  <a:gd name="T21" fmla="*/ 307 h 307"/>
                  <a:gd name="T22" fmla="*/ 166 w 193"/>
                  <a:gd name="T23" fmla="*/ 307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3" h="307">
                    <a:moveTo>
                      <a:pt x="166" y="307"/>
                    </a:moveTo>
                    <a:cubicBezTo>
                      <a:pt x="169" y="307"/>
                      <a:pt x="171" y="306"/>
                      <a:pt x="174" y="306"/>
                    </a:cubicBezTo>
                    <a:cubicBezTo>
                      <a:pt x="186" y="301"/>
                      <a:pt x="193" y="288"/>
                      <a:pt x="189" y="275"/>
                    </a:cubicBezTo>
                    <a:cubicBezTo>
                      <a:pt x="162" y="194"/>
                      <a:pt x="123" y="119"/>
                      <a:pt x="71" y="51"/>
                    </a:cubicBezTo>
                    <a:cubicBezTo>
                      <a:pt x="63" y="40"/>
                      <a:pt x="55" y="28"/>
                      <a:pt x="49" y="16"/>
                    </a:cubicBezTo>
                    <a:cubicBezTo>
                      <a:pt x="43" y="4"/>
                      <a:pt x="28" y="0"/>
                      <a:pt x="16" y="6"/>
                    </a:cubicBezTo>
                    <a:cubicBezTo>
                      <a:pt x="5" y="12"/>
                      <a:pt x="0" y="26"/>
                      <a:pt x="6" y="38"/>
                    </a:cubicBezTo>
                    <a:cubicBezTo>
                      <a:pt x="14" y="53"/>
                      <a:pt x="23" y="67"/>
                      <a:pt x="33" y="80"/>
                    </a:cubicBezTo>
                    <a:cubicBezTo>
                      <a:pt x="81" y="144"/>
                      <a:pt x="119" y="215"/>
                      <a:pt x="143" y="290"/>
                    </a:cubicBezTo>
                    <a:cubicBezTo>
                      <a:pt x="147" y="300"/>
                      <a:pt x="156" y="307"/>
                      <a:pt x="166" y="307"/>
                    </a:cubicBezTo>
                    <a:close/>
                    <a:moveTo>
                      <a:pt x="166" y="307"/>
                    </a:moveTo>
                    <a:cubicBezTo>
                      <a:pt x="166" y="307"/>
                      <a:pt x="166" y="307"/>
                      <a:pt x="166" y="307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GB">
                  <a:solidFill>
                    <a:srgbClr val="282F39"/>
                  </a:solidFill>
                </a:endParaRPr>
              </a:p>
            </p:txBody>
          </p:sp>
          <p:sp>
            <p:nvSpPr>
              <p:cNvPr id="123" name="Freeform 8">
                <a:extLst>
                  <a:ext uri="{FF2B5EF4-FFF2-40B4-BE49-F238E27FC236}">
                    <a16:creationId xmlns:a16="http://schemas.microsoft.com/office/drawing/2014/main" id="{A49BC1DA-7F34-4FC0-97B8-59AB848A73B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0800000">
                <a:off x="10418642" y="1972315"/>
                <a:ext cx="124090" cy="153674"/>
              </a:xfrm>
              <a:custGeom>
                <a:avLst/>
                <a:gdLst>
                  <a:gd name="T0" fmla="*/ 69 w 86"/>
                  <a:gd name="T1" fmla="*/ 5 h 106"/>
                  <a:gd name="T2" fmla="*/ 37 w 86"/>
                  <a:gd name="T3" fmla="*/ 18 h 106"/>
                  <a:gd name="T4" fmla="*/ 8 w 86"/>
                  <a:gd name="T5" fmla="*/ 68 h 106"/>
                  <a:gd name="T6" fmla="*/ 12 w 86"/>
                  <a:gd name="T7" fmla="*/ 102 h 106"/>
                  <a:gd name="T8" fmla="*/ 27 w 86"/>
                  <a:gd name="T9" fmla="*/ 106 h 106"/>
                  <a:gd name="T10" fmla="*/ 46 w 86"/>
                  <a:gd name="T11" fmla="*/ 97 h 106"/>
                  <a:gd name="T12" fmla="*/ 81 w 86"/>
                  <a:gd name="T13" fmla="*/ 37 h 106"/>
                  <a:gd name="T14" fmla="*/ 69 w 86"/>
                  <a:gd name="T15" fmla="*/ 5 h 106"/>
                  <a:gd name="T16" fmla="*/ 69 w 86"/>
                  <a:gd name="T17" fmla="*/ 5 h 106"/>
                  <a:gd name="T18" fmla="*/ 69 w 86"/>
                  <a:gd name="T19" fmla="*/ 5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6" h="106">
                    <a:moveTo>
                      <a:pt x="69" y="5"/>
                    </a:moveTo>
                    <a:cubicBezTo>
                      <a:pt x="56" y="0"/>
                      <a:pt x="42" y="6"/>
                      <a:pt x="37" y="18"/>
                    </a:cubicBezTo>
                    <a:cubicBezTo>
                      <a:pt x="29" y="36"/>
                      <a:pt x="20" y="52"/>
                      <a:pt x="8" y="68"/>
                    </a:cubicBezTo>
                    <a:cubicBezTo>
                      <a:pt x="0" y="79"/>
                      <a:pt x="2" y="94"/>
                      <a:pt x="12" y="102"/>
                    </a:cubicBezTo>
                    <a:cubicBezTo>
                      <a:pt x="17" y="105"/>
                      <a:pt x="22" y="106"/>
                      <a:pt x="27" y="106"/>
                    </a:cubicBezTo>
                    <a:cubicBezTo>
                      <a:pt x="34" y="106"/>
                      <a:pt x="41" y="103"/>
                      <a:pt x="46" y="97"/>
                    </a:cubicBezTo>
                    <a:cubicBezTo>
                      <a:pt x="60" y="78"/>
                      <a:pt x="72" y="58"/>
                      <a:pt x="81" y="37"/>
                    </a:cubicBezTo>
                    <a:cubicBezTo>
                      <a:pt x="86" y="25"/>
                      <a:pt x="81" y="11"/>
                      <a:pt x="69" y="5"/>
                    </a:cubicBezTo>
                    <a:close/>
                    <a:moveTo>
                      <a:pt x="69" y="5"/>
                    </a:moveTo>
                    <a:cubicBezTo>
                      <a:pt x="69" y="5"/>
                      <a:pt x="69" y="5"/>
                      <a:pt x="69" y="5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GB">
                  <a:solidFill>
                    <a:srgbClr val="282F39"/>
                  </a:solidFill>
                </a:endParaRPr>
              </a:p>
            </p:txBody>
          </p:sp>
          <p:sp>
            <p:nvSpPr>
              <p:cNvPr id="124" name="Freeform 9">
                <a:extLst>
                  <a:ext uri="{FF2B5EF4-FFF2-40B4-BE49-F238E27FC236}">
                    <a16:creationId xmlns:a16="http://schemas.microsoft.com/office/drawing/2014/main" id="{7527A342-5DA5-4D68-9162-4C01DEFB61D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0800000">
                <a:off x="10393167" y="2166256"/>
                <a:ext cx="447872" cy="488139"/>
              </a:xfrm>
              <a:custGeom>
                <a:avLst/>
                <a:gdLst>
                  <a:gd name="T0" fmla="*/ 24 w 312"/>
                  <a:gd name="T1" fmla="*/ 48 h 337"/>
                  <a:gd name="T2" fmla="*/ 264 w 312"/>
                  <a:gd name="T3" fmla="*/ 288 h 337"/>
                  <a:gd name="T4" fmla="*/ 263 w 312"/>
                  <a:gd name="T5" fmla="*/ 311 h 337"/>
                  <a:gd name="T6" fmla="*/ 285 w 312"/>
                  <a:gd name="T7" fmla="*/ 337 h 337"/>
                  <a:gd name="T8" fmla="*/ 287 w 312"/>
                  <a:gd name="T9" fmla="*/ 337 h 337"/>
                  <a:gd name="T10" fmla="*/ 311 w 312"/>
                  <a:gd name="T11" fmla="*/ 315 h 337"/>
                  <a:gd name="T12" fmla="*/ 312 w 312"/>
                  <a:gd name="T13" fmla="*/ 288 h 337"/>
                  <a:gd name="T14" fmla="*/ 24 w 312"/>
                  <a:gd name="T15" fmla="*/ 0 h 337"/>
                  <a:gd name="T16" fmla="*/ 0 w 312"/>
                  <a:gd name="T17" fmla="*/ 24 h 337"/>
                  <a:gd name="T18" fmla="*/ 24 w 312"/>
                  <a:gd name="T19" fmla="*/ 48 h 337"/>
                  <a:gd name="T20" fmla="*/ 24 w 312"/>
                  <a:gd name="T21" fmla="*/ 48 h 337"/>
                  <a:gd name="T22" fmla="*/ 24 w 312"/>
                  <a:gd name="T23" fmla="*/ 48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12" h="337">
                    <a:moveTo>
                      <a:pt x="24" y="48"/>
                    </a:moveTo>
                    <a:cubicBezTo>
                      <a:pt x="157" y="48"/>
                      <a:pt x="264" y="156"/>
                      <a:pt x="264" y="288"/>
                    </a:cubicBezTo>
                    <a:cubicBezTo>
                      <a:pt x="264" y="296"/>
                      <a:pt x="264" y="303"/>
                      <a:pt x="263" y="311"/>
                    </a:cubicBezTo>
                    <a:cubicBezTo>
                      <a:pt x="262" y="324"/>
                      <a:pt x="272" y="336"/>
                      <a:pt x="285" y="337"/>
                    </a:cubicBezTo>
                    <a:cubicBezTo>
                      <a:pt x="286" y="337"/>
                      <a:pt x="287" y="337"/>
                      <a:pt x="287" y="337"/>
                    </a:cubicBezTo>
                    <a:cubicBezTo>
                      <a:pt x="300" y="337"/>
                      <a:pt x="310" y="328"/>
                      <a:pt x="311" y="315"/>
                    </a:cubicBezTo>
                    <a:cubicBezTo>
                      <a:pt x="312" y="306"/>
                      <a:pt x="312" y="297"/>
                      <a:pt x="312" y="288"/>
                    </a:cubicBezTo>
                    <a:cubicBezTo>
                      <a:pt x="312" y="129"/>
                      <a:pt x="183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37"/>
                      <a:pt x="11" y="48"/>
                      <a:pt x="24" y="48"/>
                    </a:cubicBezTo>
                    <a:close/>
                    <a:moveTo>
                      <a:pt x="24" y="48"/>
                    </a:moveTo>
                    <a:cubicBezTo>
                      <a:pt x="24" y="48"/>
                      <a:pt x="24" y="48"/>
                      <a:pt x="24" y="48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GB">
                  <a:solidFill>
                    <a:srgbClr val="282F39"/>
                  </a:solidFill>
                </a:endParaRPr>
              </a:p>
            </p:txBody>
          </p:sp>
        </p:grp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A0066D04-42E9-4291-8FF4-1A3DE7ECBA0E}"/>
                </a:ext>
              </a:extLst>
            </p:cNvPr>
            <p:cNvCxnSpPr>
              <a:cxnSpLocks/>
            </p:cNvCxnSpPr>
            <p:nvPr/>
          </p:nvCxnSpPr>
          <p:spPr>
            <a:xfrm>
              <a:off x="6290612" y="-41132"/>
              <a:ext cx="0" cy="1214545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6990497-3BA4-4070-805D-0A5F39CB742F}"/>
              </a:ext>
            </a:extLst>
          </p:cNvPr>
          <p:cNvGrpSpPr/>
          <p:nvPr/>
        </p:nvGrpSpPr>
        <p:grpSpPr>
          <a:xfrm>
            <a:off x="10051446" y="-41132"/>
            <a:ext cx="851340" cy="2433046"/>
            <a:chOff x="9427175" y="-41132"/>
            <a:chExt cx="851340" cy="2433046"/>
          </a:xfrm>
        </p:grpSpPr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3A98F39F-9265-4C78-8D29-CCDF0B559433}"/>
                </a:ext>
              </a:extLst>
            </p:cNvPr>
            <p:cNvGrpSpPr/>
            <p:nvPr/>
          </p:nvGrpSpPr>
          <p:grpSpPr>
            <a:xfrm>
              <a:off x="9427175" y="976913"/>
              <a:ext cx="851340" cy="1415001"/>
              <a:chOff x="10268256" y="991107"/>
              <a:chExt cx="1077358" cy="1790663"/>
            </a:xfrm>
          </p:grpSpPr>
          <p:sp>
            <p:nvSpPr>
              <p:cNvPr id="126" name="Freeform 5">
                <a:extLst>
                  <a:ext uri="{FF2B5EF4-FFF2-40B4-BE49-F238E27FC236}">
                    <a16:creationId xmlns:a16="http://schemas.microsoft.com/office/drawing/2014/main" id="{83FFC820-DDED-4057-AEB4-2941333A689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0800000">
                <a:off x="10268256" y="991107"/>
                <a:ext cx="1077358" cy="1790663"/>
              </a:xfrm>
              <a:custGeom>
                <a:avLst/>
                <a:gdLst>
                  <a:gd name="T0" fmla="*/ 674 w 750"/>
                  <a:gd name="T1" fmla="*/ 602 h 1237"/>
                  <a:gd name="T2" fmla="*/ 750 w 750"/>
                  <a:gd name="T3" fmla="*/ 376 h 1237"/>
                  <a:gd name="T4" fmla="*/ 638 w 750"/>
                  <a:gd name="T5" fmla="*/ 110 h 1237"/>
                  <a:gd name="T6" fmla="*/ 370 w 750"/>
                  <a:gd name="T7" fmla="*/ 2 h 1237"/>
                  <a:gd name="T8" fmla="*/ 110 w 750"/>
                  <a:gd name="T9" fmla="*/ 112 h 1237"/>
                  <a:gd name="T10" fmla="*/ 1 w 750"/>
                  <a:gd name="T11" fmla="*/ 373 h 1237"/>
                  <a:gd name="T12" fmla="*/ 77 w 750"/>
                  <a:gd name="T13" fmla="*/ 603 h 1237"/>
                  <a:gd name="T14" fmla="*/ 205 w 750"/>
                  <a:gd name="T15" fmla="*/ 976 h 1237"/>
                  <a:gd name="T16" fmla="*/ 205 w 750"/>
                  <a:gd name="T17" fmla="*/ 1120 h 1237"/>
                  <a:gd name="T18" fmla="*/ 321 w 750"/>
                  <a:gd name="T19" fmla="*/ 1237 h 1237"/>
                  <a:gd name="T20" fmla="*/ 430 w 750"/>
                  <a:gd name="T21" fmla="*/ 1237 h 1237"/>
                  <a:gd name="T22" fmla="*/ 546 w 750"/>
                  <a:gd name="T23" fmla="*/ 1120 h 1237"/>
                  <a:gd name="T24" fmla="*/ 546 w 750"/>
                  <a:gd name="T25" fmla="*/ 976 h 1237"/>
                  <a:gd name="T26" fmla="*/ 674 w 750"/>
                  <a:gd name="T27" fmla="*/ 602 h 1237"/>
                  <a:gd name="T28" fmla="*/ 116 w 750"/>
                  <a:gd name="T29" fmla="*/ 574 h 1237"/>
                  <a:gd name="T30" fmla="*/ 49 w 750"/>
                  <a:gd name="T31" fmla="*/ 373 h 1237"/>
                  <a:gd name="T32" fmla="*/ 371 w 750"/>
                  <a:gd name="T33" fmla="*/ 50 h 1237"/>
                  <a:gd name="T34" fmla="*/ 605 w 750"/>
                  <a:gd name="T35" fmla="*/ 144 h 1237"/>
                  <a:gd name="T36" fmla="*/ 702 w 750"/>
                  <a:gd name="T37" fmla="*/ 376 h 1237"/>
                  <a:gd name="T38" fmla="*/ 636 w 750"/>
                  <a:gd name="T39" fmla="*/ 573 h 1237"/>
                  <a:gd name="T40" fmla="*/ 498 w 750"/>
                  <a:gd name="T41" fmla="*/ 967 h 1237"/>
                  <a:gd name="T42" fmla="*/ 253 w 750"/>
                  <a:gd name="T43" fmla="*/ 967 h 1237"/>
                  <a:gd name="T44" fmla="*/ 116 w 750"/>
                  <a:gd name="T45" fmla="*/ 574 h 1237"/>
                  <a:gd name="T46" fmla="*/ 253 w 750"/>
                  <a:gd name="T47" fmla="*/ 1104 h 1237"/>
                  <a:gd name="T48" fmla="*/ 253 w 750"/>
                  <a:gd name="T49" fmla="*/ 1085 h 1237"/>
                  <a:gd name="T50" fmla="*/ 498 w 750"/>
                  <a:gd name="T51" fmla="*/ 1113 h 1237"/>
                  <a:gd name="T52" fmla="*/ 498 w 750"/>
                  <a:gd name="T53" fmla="*/ 1120 h 1237"/>
                  <a:gd name="T54" fmla="*/ 497 w 750"/>
                  <a:gd name="T55" fmla="*/ 1132 h 1237"/>
                  <a:gd name="T56" fmla="*/ 253 w 750"/>
                  <a:gd name="T57" fmla="*/ 1104 h 1237"/>
                  <a:gd name="T58" fmla="*/ 253 w 750"/>
                  <a:gd name="T59" fmla="*/ 1036 h 1237"/>
                  <a:gd name="T60" fmla="*/ 253 w 750"/>
                  <a:gd name="T61" fmla="*/ 1015 h 1237"/>
                  <a:gd name="T62" fmla="*/ 498 w 750"/>
                  <a:gd name="T63" fmla="*/ 1015 h 1237"/>
                  <a:gd name="T64" fmla="*/ 498 w 750"/>
                  <a:gd name="T65" fmla="*/ 1064 h 1237"/>
                  <a:gd name="T66" fmla="*/ 253 w 750"/>
                  <a:gd name="T67" fmla="*/ 1036 h 1237"/>
                  <a:gd name="T68" fmla="*/ 321 w 750"/>
                  <a:gd name="T69" fmla="*/ 1189 h 1237"/>
                  <a:gd name="T70" fmla="*/ 262 w 750"/>
                  <a:gd name="T71" fmla="*/ 1153 h 1237"/>
                  <a:gd name="T72" fmla="*/ 468 w 750"/>
                  <a:gd name="T73" fmla="*/ 1177 h 1237"/>
                  <a:gd name="T74" fmla="*/ 430 w 750"/>
                  <a:gd name="T75" fmla="*/ 1189 h 1237"/>
                  <a:gd name="T76" fmla="*/ 321 w 750"/>
                  <a:gd name="T77" fmla="*/ 1189 h 1237"/>
                  <a:gd name="T78" fmla="*/ 321 w 750"/>
                  <a:gd name="T79" fmla="*/ 1189 h 1237"/>
                  <a:gd name="T80" fmla="*/ 321 w 750"/>
                  <a:gd name="T81" fmla="*/ 1189 h 1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50" h="1237">
                    <a:moveTo>
                      <a:pt x="674" y="602"/>
                    </a:moveTo>
                    <a:cubicBezTo>
                      <a:pt x="724" y="537"/>
                      <a:pt x="750" y="459"/>
                      <a:pt x="750" y="376"/>
                    </a:cubicBezTo>
                    <a:cubicBezTo>
                      <a:pt x="750" y="275"/>
                      <a:pt x="710" y="180"/>
                      <a:pt x="638" y="110"/>
                    </a:cubicBezTo>
                    <a:cubicBezTo>
                      <a:pt x="566" y="39"/>
                      <a:pt x="471" y="0"/>
                      <a:pt x="370" y="2"/>
                    </a:cubicBezTo>
                    <a:cubicBezTo>
                      <a:pt x="272" y="3"/>
                      <a:pt x="180" y="42"/>
                      <a:pt x="110" y="112"/>
                    </a:cubicBezTo>
                    <a:cubicBezTo>
                      <a:pt x="41" y="182"/>
                      <a:pt x="2" y="275"/>
                      <a:pt x="1" y="373"/>
                    </a:cubicBezTo>
                    <a:cubicBezTo>
                      <a:pt x="0" y="457"/>
                      <a:pt x="27" y="536"/>
                      <a:pt x="77" y="603"/>
                    </a:cubicBezTo>
                    <a:cubicBezTo>
                      <a:pt x="160" y="711"/>
                      <a:pt x="205" y="843"/>
                      <a:pt x="205" y="976"/>
                    </a:cubicBezTo>
                    <a:cubicBezTo>
                      <a:pt x="205" y="1120"/>
                      <a:pt x="205" y="1120"/>
                      <a:pt x="205" y="1120"/>
                    </a:cubicBezTo>
                    <a:cubicBezTo>
                      <a:pt x="205" y="1185"/>
                      <a:pt x="257" y="1237"/>
                      <a:pt x="321" y="1237"/>
                    </a:cubicBezTo>
                    <a:cubicBezTo>
                      <a:pt x="430" y="1237"/>
                      <a:pt x="430" y="1237"/>
                      <a:pt x="430" y="1237"/>
                    </a:cubicBezTo>
                    <a:cubicBezTo>
                      <a:pt x="494" y="1237"/>
                      <a:pt x="546" y="1185"/>
                      <a:pt x="546" y="1120"/>
                    </a:cubicBezTo>
                    <a:cubicBezTo>
                      <a:pt x="546" y="976"/>
                      <a:pt x="546" y="976"/>
                      <a:pt x="546" y="976"/>
                    </a:cubicBezTo>
                    <a:cubicBezTo>
                      <a:pt x="546" y="842"/>
                      <a:pt x="590" y="713"/>
                      <a:pt x="674" y="602"/>
                    </a:cubicBezTo>
                    <a:close/>
                    <a:moveTo>
                      <a:pt x="116" y="574"/>
                    </a:moveTo>
                    <a:cubicBezTo>
                      <a:pt x="71" y="516"/>
                      <a:pt x="48" y="446"/>
                      <a:pt x="49" y="373"/>
                    </a:cubicBezTo>
                    <a:cubicBezTo>
                      <a:pt x="51" y="197"/>
                      <a:pt x="195" y="52"/>
                      <a:pt x="371" y="50"/>
                    </a:cubicBezTo>
                    <a:cubicBezTo>
                      <a:pt x="459" y="49"/>
                      <a:pt x="542" y="82"/>
                      <a:pt x="605" y="144"/>
                    </a:cubicBezTo>
                    <a:cubicBezTo>
                      <a:pt x="667" y="206"/>
                      <a:pt x="702" y="288"/>
                      <a:pt x="702" y="376"/>
                    </a:cubicBezTo>
                    <a:cubicBezTo>
                      <a:pt x="702" y="448"/>
                      <a:pt x="679" y="516"/>
                      <a:pt x="636" y="573"/>
                    </a:cubicBezTo>
                    <a:cubicBezTo>
                      <a:pt x="547" y="690"/>
                      <a:pt x="500" y="825"/>
                      <a:pt x="498" y="967"/>
                    </a:cubicBezTo>
                    <a:cubicBezTo>
                      <a:pt x="253" y="967"/>
                      <a:pt x="253" y="967"/>
                      <a:pt x="253" y="967"/>
                    </a:cubicBezTo>
                    <a:cubicBezTo>
                      <a:pt x="251" y="827"/>
                      <a:pt x="202" y="688"/>
                      <a:pt x="116" y="574"/>
                    </a:cubicBezTo>
                    <a:close/>
                    <a:moveTo>
                      <a:pt x="253" y="1104"/>
                    </a:moveTo>
                    <a:cubicBezTo>
                      <a:pt x="253" y="1085"/>
                      <a:pt x="253" y="1085"/>
                      <a:pt x="253" y="1085"/>
                    </a:cubicBezTo>
                    <a:cubicBezTo>
                      <a:pt x="498" y="1113"/>
                      <a:pt x="498" y="1113"/>
                      <a:pt x="498" y="1113"/>
                    </a:cubicBezTo>
                    <a:cubicBezTo>
                      <a:pt x="498" y="1120"/>
                      <a:pt x="498" y="1120"/>
                      <a:pt x="498" y="1120"/>
                    </a:cubicBezTo>
                    <a:cubicBezTo>
                      <a:pt x="498" y="1124"/>
                      <a:pt x="498" y="1128"/>
                      <a:pt x="497" y="1132"/>
                    </a:cubicBezTo>
                    <a:lnTo>
                      <a:pt x="253" y="1104"/>
                    </a:lnTo>
                    <a:close/>
                    <a:moveTo>
                      <a:pt x="253" y="1036"/>
                    </a:moveTo>
                    <a:cubicBezTo>
                      <a:pt x="253" y="1015"/>
                      <a:pt x="253" y="1015"/>
                      <a:pt x="253" y="1015"/>
                    </a:cubicBezTo>
                    <a:cubicBezTo>
                      <a:pt x="498" y="1015"/>
                      <a:pt x="498" y="1015"/>
                      <a:pt x="498" y="1015"/>
                    </a:cubicBezTo>
                    <a:cubicBezTo>
                      <a:pt x="498" y="1064"/>
                      <a:pt x="498" y="1064"/>
                      <a:pt x="498" y="1064"/>
                    </a:cubicBezTo>
                    <a:lnTo>
                      <a:pt x="253" y="1036"/>
                    </a:lnTo>
                    <a:close/>
                    <a:moveTo>
                      <a:pt x="321" y="1189"/>
                    </a:moveTo>
                    <a:cubicBezTo>
                      <a:pt x="296" y="1189"/>
                      <a:pt x="273" y="1174"/>
                      <a:pt x="262" y="1153"/>
                    </a:cubicBezTo>
                    <a:cubicBezTo>
                      <a:pt x="468" y="1177"/>
                      <a:pt x="468" y="1177"/>
                      <a:pt x="468" y="1177"/>
                    </a:cubicBezTo>
                    <a:cubicBezTo>
                      <a:pt x="457" y="1184"/>
                      <a:pt x="444" y="1189"/>
                      <a:pt x="430" y="1189"/>
                    </a:cubicBezTo>
                    <a:lnTo>
                      <a:pt x="321" y="1189"/>
                    </a:lnTo>
                    <a:close/>
                    <a:moveTo>
                      <a:pt x="321" y="1189"/>
                    </a:moveTo>
                    <a:cubicBezTo>
                      <a:pt x="321" y="1189"/>
                      <a:pt x="321" y="1189"/>
                      <a:pt x="321" y="1189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GB">
                  <a:solidFill>
                    <a:srgbClr val="007A7D">
                      <a:lumMod val="60000"/>
                      <a:lumOff val="40000"/>
                    </a:srgbClr>
                  </a:solidFill>
                </a:endParaRPr>
              </a:p>
            </p:txBody>
          </p:sp>
          <p:sp>
            <p:nvSpPr>
              <p:cNvPr id="127" name="Freeform 6">
                <a:extLst>
                  <a:ext uri="{FF2B5EF4-FFF2-40B4-BE49-F238E27FC236}">
                    <a16:creationId xmlns:a16="http://schemas.microsoft.com/office/drawing/2014/main" id="{EAFD2AFD-CE31-47D4-BA52-C3F3B7F4D85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0800000">
                <a:off x="11144278" y="2144889"/>
                <a:ext cx="76425" cy="129842"/>
              </a:xfrm>
              <a:custGeom>
                <a:avLst/>
                <a:gdLst>
                  <a:gd name="T0" fmla="*/ 51 w 53"/>
                  <a:gd name="T1" fmla="*/ 62 h 90"/>
                  <a:gd name="T2" fmla="*/ 48 w 53"/>
                  <a:gd name="T3" fmla="*/ 24 h 90"/>
                  <a:gd name="T4" fmla="*/ 25 w 53"/>
                  <a:gd name="T5" fmla="*/ 0 h 90"/>
                  <a:gd name="T6" fmla="*/ 0 w 53"/>
                  <a:gd name="T7" fmla="*/ 23 h 90"/>
                  <a:gd name="T8" fmla="*/ 4 w 53"/>
                  <a:gd name="T9" fmla="*/ 69 h 90"/>
                  <a:gd name="T10" fmla="*/ 27 w 53"/>
                  <a:gd name="T11" fmla="*/ 90 h 90"/>
                  <a:gd name="T12" fmla="*/ 31 w 53"/>
                  <a:gd name="T13" fmla="*/ 90 h 90"/>
                  <a:gd name="T14" fmla="*/ 51 w 53"/>
                  <a:gd name="T15" fmla="*/ 62 h 90"/>
                  <a:gd name="T16" fmla="*/ 51 w 53"/>
                  <a:gd name="T17" fmla="*/ 62 h 90"/>
                  <a:gd name="T18" fmla="*/ 51 w 53"/>
                  <a:gd name="T19" fmla="*/ 62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90">
                    <a:moveTo>
                      <a:pt x="51" y="62"/>
                    </a:moveTo>
                    <a:cubicBezTo>
                      <a:pt x="49" y="50"/>
                      <a:pt x="48" y="37"/>
                      <a:pt x="48" y="24"/>
                    </a:cubicBezTo>
                    <a:cubicBezTo>
                      <a:pt x="49" y="11"/>
                      <a:pt x="38" y="0"/>
                      <a:pt x="25" y="0"/>
                    </a:cubicBezTo>
                    <a:cubicBezTo>
                      <a:pt x="11" y="0"/>
                      <a:pt x="1" y="10"/>
                      <a:pt x="0" y="23"/>
                    </a:cubicBezTo>
                    <a:cubicBezTo>
                      <a:pt x="0" y="39"/>
                      <a:pt x="1" y="54"/>
                      <a:pt x="4" y="69"/>
                    </a:cubicBezTo>
                    <a:cubicBezTo>
                      <a:pt x="5" y="81"/>
                      <a:pt x="16" y="90"/>
                      <a:pt x="27" y="90"/>
                    </a:cubicBezTo>
                    <a:cubicBezTo>
                      <a:pt x="28" y="90"/>
                      <a:pt x="30" y="90"/>
                      <a:pt x="31" y="90"/>
                    </a:cubicBezTo>
                    <a:cubicBezTo>
                      <a:pt x="44" y="88"/>
                      <a:pt x="53" y="75"/>
                      <a:pt x="51" y="62"/>
                    </a:cubicBezTo>
                    <a:close/>
                    <a:moveTo>
                      <a:pt x="51" y="62"/>
                    </a:moveTo>
                    <a:cubicBezTo>
                      <a:pt x="51" y="62"/>
                      <a:pt x="51" y="62"/>
                      <a:pt x="51" y="62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GB">
                  <a:solidFill>
                    <a:srgbClr val="282F39"/>
                  </a:solidFill>
                </a:endParaRPr>
              </a:p>
            </p:txBody>
          </p:sp>
          <p:sp>
            <p:nvSpPr>
              <p:cNvPr id="128" name="Freeform 7">
                <a:extLst>
                  <a:ext uri="{FF2B5EF4-FFF2-40B4-BE49-F238E27FC236}">
                    <a16:creationId xmlns:a16="http://schemas.microsoft.com/office/drawing/2014/main" id="{545F5AC7-A5D5-4F5A-9BD2-84B617D0DC2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0800000">
                <a:off x="10905961" y="1656750"/>
                <a:ext cx="276940" cy="444584"/>
              </a:xfrm>
              <a:custGeom>
                <a:avLst/>
                <a:gdLst>
                  <a:gd name="T0" fmla="*/ 166 w 193"/>
                  <a:gd name="T1" fmla="*/ 307 h 307"/>
                  <a:gd name="T2" fmla="*/ 174 w 193"/>
                  <a:gd name="T3" fmla="*/ 306 h 307"/>
                  <a:gd name="T4" fmla="*/ 189 w 193"/>
                  <a:gd name="T5" fmla="*/ 275 h 307"/>
                  <a:gd name="T6" fmla="*/ 71 w 193"/>
                  <a:gd name="T7" fmla="*/ 51 h 307"/>
                  <a:gd name="T8" fmla="*/ 49 w 193"/>
                  <a:gd name="T9" fmla="*/ 16 h 307"/>
                  <a:gd name="T10" fmla="*/ 16 w 193"/>
                  <a:gd name="T11" fmla="*/ 6 h 307"/>
                  <a:gd name="T12" fmla="*/ 6 w 193"/>
                  <a:gd name="T13" fmla="*/ 38 h 307"/>
                  <a:gd name="T14" fmla="*/ 33 w 193"/>
                  <a:gd name="T15" fmla="*/ 80 h 307"/>
                  <a:gd name="T16" fmla="*/ 143 w 193"/>
                  <a:gd name="T17" fmla="*/ 290 h 307"/>
                  <a:gd name="T18" fmla="*/ 166 w 193"/>
                  <a:gd name="T19" fmla="*/ 307 h 307"/>
                  <a:gd name="T20" fmla="*/ 166 w 193"/>
                  <a:gd name="T21" fmla="*/ 307 h 307"/>
                  <a:gd name="T22" fmla="*/ 166 w 193"/>
                  <a:gd name="T23" fmla="*/ 307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3" h="307">
                    <a:moveTo>
                      <a:pt x="166" y="307"/>
                    </a:moveTo>
                    <a:cubicBezTo>
                      <a:pt x="169" y="307"/>
                      <a:pt x="171" y="306"/>
                      <a:pt x="174" y="306"/>
                    </a:cubicBezTo>
                    <a:cubicBezTo>
                      <a:pt x="186" y="301"/>
                      <a:pt x="193" y="288"/>
                      <a:pt x="189" y="275"/>
                    </a:cubicBezTo>
                    <a:cubicBezTo>
                      <a:pt x="162" y="194"/>
                      <a:pt x="123" y="119"/>
                      <a:pt x="71" y="51"/>
                    </a:cubicBezTo>
                    <a:cubicBezTo>
                      <a:pt x="63" y="40"/>
                      <a:pt x="55" y="28"/>
                      <a:pt x="49" y="16"/>
                    </a:cubicBezTo>
                    <a:cubicBezTo>
                      <a:pt x="43" y="4"/>
                      <a:pt x="28" y="0"/>
                      <a:pt x="16" y="6"/>
                    </a:cubicBezTo>
                    <a:cubicBezTo>
                      <a:pt x="5" y="12"/>
                      <a:pt x="0" y="26"/>
                      <a:pt x="6" y="38"/>
                    </a:cubicBezTo>
                    <a:cubicBezTo>
                      <a:pt x="14" y="53"/>
                      <a:pt x="23" y="67"/>
                      <a:pt x="33" y="80"/>
                    </a:cubicBezTo>
                    <a:cubicBezTo>
                      <a:pt x="81" y="144"/>
                      <a:pt x="119" y="215"/>
                      <a:pt x="143" y="290"/>
                    </a:cubicBezTo>
                    <a:cubicBezTo>
                      <a:pt x="147" y="300"/>
                      <a:pt x="156" y="307"/>
                      <a:pt x="166" y="307"/>
                    </a:cubicBezTo>
                    <a:close/>
                    <a:moveTo>
                      <a:pt x="166" y="307"/>
                    </a:moveTo>
                    <a:cubicBezTo>
                      <a:pt x="166" y="307"/>
                      <a:pt x="166" y="307"/>
                      <a:pt x="166" y="307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GB">
                  <a:solidFill>
                    <a:srgbClr val="282F39"/>
                  </a:solidFill>
                </a:endParaRPr>
              </a:p>
            </p:txBody>
          </p:sp>
          <p:sp>
            <p:nvSpPr>
              <p:cNvPr id="129" name="Freeform 8">
                <a:extLst>
                  <a:ext uri="{FF2B5EF4-FFF2-40B4-BE49-F238E27FC236}">
                    <a16:creationId xmlns:a16="http://schemas.microsoft.com/office/drawing/2014/main" id="{B2F09D9F-F636-419C-8706-79B99826DBC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0800000">
                <a:off x="10418642" y="1972315"/>
                <a:ext cx="124090" cy="153674"/>
              </a:xfrm>
              <a:custGeom>
                <a:avLst/>
                <a:gdLst>
                  <a:gd name="T0" fmla="*/ 69 w 86"/>
                  <a:gd name="T1" fmla="*/ 5 h 106"/>
                  <a:gd name="T2" fmla="*/ 37 w 86"/>
                  <a:gd name="T3" fmla="*/ 18 h 106"/>
                  <a:gd name="T4" fmla="*/ 8 w 86"/>
                  <a:gd name="T5" fmla="*/ 68 h 106"/>
                  <a:gd name="T6" fmla="*/ 12 w 86"/>
                  <a:gd name="T7" fmla="*/ 102 h 106"/>
                  <a:gd name="T8" fmla="*/ 27 w 86"/>
                  <a:gd name="T9" fmla="*/ 106 h 106"/>
                  <a:gd name="T10" fmla="*/ 46 w 86"/>
                  <a:gd name="T11" fmla="*/ 97 h 106"/>
                  <a:gd name="T12" fmla="*/ 81 w 86"/>
                  <a:gd name="T13" fmla="*/ 37 h 106"/>
                  <a:gd name="T14" fmla="*/ 69 w 86"/>
                  <a:gd name="T15" fmla="*/ 5 h 106"/>
                  <a:gd name="T16" fmla="*/ 69 w 86"/>
                  <a:gd name="T17" fmla="*/ 5 h 106"/>
                  <a:gd name="T18" fmla="*/ 69 w 86"/>
                  <a:gd name="T19" fmla="*/ 5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6" h="106">
                    <a:moveTo>
                      <a:pt x="69" y="5"/>
                    </a:moveTo>
                    <a:cubicBezTo>
                      <a:pt x="56" y="0"/>
                      <a:pt x="42" y="6"/>
                      <a:pt x="37" y="18"/>
                    </a:cubicBezTo>
                    <a:cubicBezTo>
                      <a:pt x="29" y="36"/>
                      <a:pt x="20" y="52"/>
                      <a:pt x="8" y="68"/>
                    </a:cubicBezTo>
                    <a:cubicBezTo>
                      <a:pt x="0" y="79"/>
                      <a:pt x="2" y="94"/>
                      <a:pt x="12" y="102"/>
                    </a:cubicBezTo>
                    <a:cubicBezTo>
                      <a:pt x="17" y="105"/>
                      <a:pt x="22" y="106"/>
                      <a:pt x="27" y="106"/>
                    </a:cubicBezTo>
                    <a:cubicBezTo>
                      <a:pt x="34" y="106"/>
                      <a:pt x="41" y="103"/>
                      <a:pt x="46" y="97"/>
                    </a:cubicBezTo>
                    <a:cubicBezTo>
                      <a:pt x="60" y="78"/>
                      <a:pt x="72" y="58"/>
                      <a:pt x="81" y="37"/>
                    </a:cubicBezTo>
                    <a:cubicBezTo>
                      <a:pt x="86" y="25"/>
                      <a:pt x="81" y="11"/>
                      <a:pt x="69" y="5"/>
                    </a:cubicBezTo>
                    <a:close/>
                    <a:moveTo>
                      <a:pt x="69" y="5"/>
                    </a:moveTo>
                    <a:cubicBezTo>
                      <a:pt x="69" y="5"/>
                      <a:pt x="69" y="5"/>
                      <a:pt x="69" y="5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GB">
                  <a:solidFill>
                    <a:srgbClr val="282F39"/>
                  </a:solidFill>
                </a:endParaRPr>
              </a:p>
            </p:txBody>
          </p:sp>
          <p:sp>
            <p:nvSpPr>
              <p:cNvPr id="130" name="Freeform 9">
                <a:extLst>
                  <a:ext uri="{FF2B5EF4-FFF2-40B4-BE49-F238E27FC236}">
                    <a16:creationId xmlns:a16="http://schemas.microsoft.com/office/drawing/2014/main" id="{80C99F69-63D3-492A-AAE5-3DC3D4E5722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10800000">
                <a:off x="10393167" y="2166256"/>
                <a:ext cx="447872" cy="488139"/>
              </a:xfrm>
              <a:custGeom>
                <a:avLst/>
                <a:gdLst>
                  <a:gd name="T0" fmla="*/ 24 w 312"/>
                  <a:gd name="T1" fmla="*/ 48 h 337"/>
                  <a:gd name="T2" fmla="*/ 264 w 312"/>
                  <a:gd name="T3" fmla="*/ 288 h 337"/>
                  <a:gd name="T4" fmla="*/ 263 w 312"/>
                  <a:gd name="T5" fmla="*/ 311 h 337"/>
                  <a:gd name="T6" fmla="*/ 285 w 312"/>
                  <a:gd name="T7" fmla="*/ 337 h 337"/>
                  <a:gd name="T8" fmla="*/ 287 w 312"/>
                  <a:gd name="T9" fmla="*/ 337 h 337"/>
                  <a:gd name="T10" fmla="*/ 311 w 312"/>
                  <a:gd name="T11" fmla="*/ 315 h 337"/>
                  <a:gd name="T12" fmla="*/ 312 w 312"/>
                  <a:gd name="T13" fmla="*/ 288 h 337"/>
                  <a:gd name="T14" fmla="*/ 24 w 312"/>
                  <a:gd name="T15" fmla="*/ 0 h 337"/>
                  <a:gd name="T16" fmla="*/ 0 w 312"/>
                  <a:gd name="T17" fmla="*/ 24 h 337"/>
                  <a:gd name="T18" fmla="*/ 24 w 312"/>
                  <a:gd name="T19" fmla="*/ 48 h 337"/>
                  <a:gd name="T20" fmla="*/ 24 w 312"/>
                  <a:gd name="T21" fmla="*/ 48 h 337"/>
                  <a:gd name="T22" fmla="*/ 24 w 312"/>
                  <a:gd name="T23" fmla="*/ 48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12" h="337">
                    <a:moveTo>
                      <a:pt x="24" y="48"/>
                    </a:moveTo>
                    <a:cubicBezTo>
                      <a:pt x="157" y="48"/>
                      <a:pt x="264" y="156"/>
                      <a:pt x="264" y="288"/>
                    </a:cubicBezTo>
                    <a:cubicBezTo>
                      <a:pt x="264" y="296"/>
                      <a:pt x="264" y="303"/>
                      <a:pt x="263" y="311"/>
                    </a:cubicBezTo>
                    <a:cubicBezTo>
                      <a:pt x="262" y="324"/>
                      <a:pt x="272" y="336"/>
                      <a:pt x="285" y="337"/>
                    </a:cubicBezTo>
                    <a:cubicBezTo>
                      <a:pt x="286" y="337"/>
                      <a:pt x="287" y="337"/>
                      <a:pt x="287" y="337"/>
                    </a:cubicBezTo>
                    <a:cubicBezTo>
                      <a:pt x="300" y="337"/>
                      <a:pt x="310" y="328"/>
                      <a:pt x="311" y="315"/>
                    </a:cubicBezTo>
                    <a:cubicBezTo>
                      <a:pt x="312" y="306"/>
                      <a:pt x="312" y="297"/>
                      <a:pt x="312" y="288"/>
                    </a:cubicBezTo>
                    <a:cubicBezTo>
                      <a:pt x="312" y="129"/>
                      <a:pt x="183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37"/>
                      <a:pt x="11" y="48"/>
                      <a:pt x="24" y="48"/>
                    </a:cubicBezTo>
                    <a:close/>
                    <a:moveTo>
                      <a:pt x="24" y="48"/>
                    </a:moveTo>
                    <a:cubicBezTo>
                      <a:pt x="24" y="48"/>
                      <a:pt x="24" y="48"/>
                      <a:pt x="24" y="48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GB">
                  <a:solidFill>
                    <a:srgbClr val="282F39"/>
                  </a:solidFill>
                </a:endParaRPr>
              </a:p>
            </p:txBody>
          </p:sp>
        </p:grp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200C9044-81C4-4B87-A0B2-5DE7897CBD28}"/>
                </a:ext>
              </a:extLst>
            </p:cNvPr>
            <p:cNvCxnSpPr>
              <a:cxnSpLocks/>
            </p:cNvCxnSpPr>
            <p:nvPr/>
          </p:nvCxnSpPr>
          <p:spPr>
            <a:xfrm>
              <a:off x="9865662" y="-41132"/>
              <a:ext cx="0" cy="105898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6CA2614-C776-41DC-B4D3-D31634D9C475}"/>
              </a:ext>
            </a:extLst>
          </p:cNvPr>
          <p:cNvGrpSpPr/>
          <p:nvPr/>
        </p:nvGrpSpPr>
        <p:grpSpPr>
          <a:xfrm>
            <a:off x="3389152" y="2224726"/>
            <a:ext cx="2203483" cy="2687684"/>
            <a:chOff x="3389152" y="2224726"/>
            <a:chExt cx="2203483" cy="2687684"/>
          </a:xfrm>
        </p:grpSpPr>
        <p:sp>
          <p:nvSpPr>
            <p:cNvPr id="84" name="Freeform 5">
              <a:extLst>
                <a:ext uri="{FF2B5EF4-FFF2-40B4-BE49-F238E27FC236}">
                  <a16:creationId xmlns:a16="http://schemas.microsoft.com/office/drawing/2014/main" id="{C3018793-9F15-4AA0-8D88-CFE8F59413F5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>
              <a:off x="3806423" y="2224726"/>
              <a:ext cx="1371034" cy="2278778"/>
            </a:xfrm>
            <a:custGeom>
              <a:avLst/>
              <a:gdLst>
                <a:gd name="T0" fmla="*/ 674 w 750"/>
                <a:gd name="T1" fmla="*/ 602 h 1237"/>
                <a:gd name="T2" fmla="*/ 750 w 750"/>
                <a:gd name="T3" fmla="*/ 376 h 1237"/>
                <a:gd name="T4" fmla="*/ 638 w 750"/>
                <a:gd name="T5" fmla="*/ 110 h 1237"/>
                <a:gd name="T6" fmla="*/ 370 w 750"/>
                <a:gd name="T7" fmla="*/ 2 h 1237"/>
                <a:gd name="T8" fmla="*/ 110 w 750"/>
                <a:gd name="T9" fmla="*/ 112 h 1237"/>
                <a:gd name="T10" fmla="*/ 1 w 750"/>
                <a:gd name="T11" fmla="*/ 373 h 1237"/>
                <a:gd name="T12" fmla="*/ 77 w 750"/>
                <a:gd name="T13" fmla="*/ 603 h 1237"/>
                <a:gd name="T14" fmla="*/ 205 w 750"/>
                <a:gd name="T15" fmla="*/ 976 h 1237"/>
                <a:gd name="T16" fmla="*/ 205 w 750"/>
                <a:gd name="T17" fmla="*/ 1120 h 1237"/>
                <a:gd name="T18" fmla="*/ 321 w 750"/>
                <a:gd name="T19" fmla="*/ 1237 h 1237"/>
                <a:gd name="T20" fmla="*/ 430 w 750"/>
                <a:gd name="T21" fmla="*/ 1237 h 1237"/>
                <a:gd name="T22" fmla="*/ 546 w 750"/>
                <a:gd name="T23" fmla="*/ 1120 h 1237"/>
                <a:gd name="T24" fmla="*/ 546 w 750"/>
                <a:gd name="T25" fmla="*/ 976 h 1237"/>
                <a:gd name="T26" fmla="*/ 674 w 750"/>
                <a:gd name="T27" fmla="*/ 602 h 1237"/>
                <a:gd name="T28" fmla="*/ 116 w 750"/>
                <a:gd name="T29" fmla="*/ 574 h 1237"/>
                <a:gd name="T30" fmla="*/ 49 w 750"/>
                <a:gd name="T31" fmla="*/ 373 h 1237"/>
                <a:gd name="T32" fmla="*/ 371 w 750"/>
                <a:gd name="T33" fmla="*/ 50 h 1237"/>
                <a:gd name="T34" fmla="*/ 605 w 750"/>
                <a:gd name="T35" fmla="*/ 144 h 1237"/>
                <a:gd name="T36" fmla="*/ 702 w 750"/>
                <a:gd name="T37" fmla="*/ 376 h 1237"/>
                <a:gd name="T38" fmla="*/ 636 w 750"/>
                <a:gd name="T39" fmla="*/ 573 h 1237"/>
                <a:gd name="T40" fmla="*/ 498 w 750"/>
                <a:gd name="T41" fmla="*/ 967 h 1237"/>
                <a:gd name="T42" fmla="*/ 253 w 750"/>
                <a:gd name="T43" fmla="*/ 967 h 1237"/>
                <a:gd name="T44" fmla="*/ 116 w 750"/>
                <a:gd name="T45" fmla="*/ 574 h 1237"/>
                <a:gd name="T46" fmla="*/ 253 w 750"/>
                <a:gd name="T47" fmla="*/ 1104 h 1237"/>
                <a:gd name="T48" fmla="*/ 253 w 750"/>
                <a:gd name="T49" fmla="*/ 1085 h 1237"/>
                <a:gd name="T50" fmla="*/ 498 w 750"/>
                <a:gd name="T51" fmla="*/ 1113 h 1237"/>
                <a:gd name="T52" fmla="*/ 498 w 750"/>
                <a:gd name="T53" fmla="*/ 1120 h 1237"/>
                <a:gd name="T54" fmla="*/ 497 w 750"/>
                <a:gd name="T55" fmla="*/ 1132 h 1237"/>
                <a:gd name="T56" fmla="*/ 253 w 750"/>
                <a:gd name="T57" fmla="*/ 1104 h 1237"/>
                <a:gd name="T58" fmla="*/ 253 w 750"/>
                <a:gd name="T59" fmla="*/ 1036 h 1237"/>
                <a:gd name="T60" fmla="*/ 253 w 750"/>
                <a:gd name="T61" fmla="*/ 1015 h 1237"/>
                <a:gd name="T62" fmla="*/ 498 w 750"/>
                <a:gd name="T63" fmla="*/ 1015 h 1237"/>
                <a:gd name="T64" fmla="*/ 498 w 750"/>
                <a:gd name="T65" fmla="*/ 1064 h 1237"/>
                <a:gd name="T66" fmla="*/ 253 w 750"/>
                <a:gd name="T67" fmla="*/ 1036 h 1237"/>
                <a:gd name="T68" fmla="*/ 321 w 750"/>
                <a:gd name="T69" fmla="*/ 1189 h 1237"/>
                <a:gd name="T70" fmla="*/ 262 w 750"/>
                <a:gd name="T71" fmla="*/ 1153 h 1237"/>
                <a:gd name="T72" fmla="*/ 468 w 750"/>
                <a:gd name="T73" fmla="*/ 1177 h 1237"/>
                <a:gd name="T74" fmla="*/ 430 w 750"/>
                <a:gd name="T75" fmla="*/ 1189 h 1237"/>
                <a:gd name="T76" fmla="*/ 321 w 750"/>
                <a:gd name="T77" fmla="*/ 1189 h 1237"/>
                <a:gd name="T78" fmla="*/ 321 w 750"/>
                <a:gd name="T79" fmla="*/ 1189 h 1237"/>
                <a:gd name="T80" fmla="*/ 321 w 750"/>
                <a:gd name="T81" fmla="*/ 1189 h 1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50" h="1237">
                  <a:moveTo>
                    <a:pt x="674" y="602"/>
                  </a:moveTo>
                  <a:cubicBezTo>
                    <a:pt x="724" y="537"/>
                    <a:pt x="750" y="459"/>
                    <a:pt x="750" y="376"/>
                  </a:cubicBezTo>
                  <a:cubicBezTo>
                    <a:pt x="750" y="275"/>
                    <a:pt x="710" y="180"/>
                    <a:pt x="638" y="110"/>
                  </a:cubicBezTo>
                  <a:cubicBezTo>
                    <a:pt x="566" y="39"/>
                    <a:pt x="471" y="0"/>
                    <a:pt x="370" y="2"/>
                  </a:cubicBezTo>
                  <a:cubicBezTo>
                    <a:pt x="272" y="3"/>
                    <a:pt x="180" y="42"/>
                    <a:pt x="110" y="112"/>
                  </a:cubicBezTo>
                  <a:cubicBezTo>
                    <a:pt x="41" y="182"/>
                    <a:pt x="2" y="275"/>
                    <a:pt x="1" y="373"/>
                  </a:cubicBezTo>
                  <a:cubicBezTo>
                    <a:pt x="0" y="457"/>
                    <a:pt x="27" y="536"/>
                    <a:pt x="77" y="603"/>
                  </a:cubicBezTo>
                  <a:cubicBezTo>
                    <a:pt x="160" y="711"/>
                    <a:pt x="205" y="843"/>
                    <a:pt x="205" y="976"/>
                  </a:cubicBezTo>
                  <a:cubicBezTo>
                    <a:pt x="205" y="1120"/>
                    <a:pt x="205" y="1120"/>
                    <a:pt x="205" y="1120"/>
                  </a:cubicBezTo>
                  <a:cubicBezTo>
                    <a:pt x="205" y="1185"/>
                    <a:pt x="257" y="1237"/>
                    <a:pt x="321" y="1237"/>
                  </a:cubicBezTo>
                  <a:cubicBezTo>
                    <a:pt x="430" y="1237"/>
                    <a:pt x="430" y="1237"/>
                    <a:pt x="430" y="1237"/>
                  </a:cubicBezTo>
                  <a:cubicBezTo>
                    <a:pt x="494" y="1237"/>
                    <a:pt x="546" y="1185"/>
                    <a:pt x="546" y="1120"/>
                  </a:cubicBezTo>
                  <a:cubicBezTo>
                    <a:pt x="546" y="976"/>
                    <a:pt x="546" y="976"/>
                    <a:pt x="546" y="976"/>
                  </a:cubicBezTo>
                  <a:cubicBezTo>
                    <a:pt x="546" y="842"/>
                    <a:pt x="590" y="713"/>
                    <a:pt x="674" y="602"/>
                  </a:cubicBezTo>
                  <a:close/>
                  <a:moveTo>
                    <a:pt x="116" y="574"/>
                  </a:moveTo>
                  <a:cubicBezTo>
                    <a:pt x="71" y="516"/>
                    <a:pt x="48" y="446"/>
                    <a:pt x="49" y="373"/>
                  </a:cubicBezTo>
                  <a:cubicBezTo>
                    <a:pt x="51" y="197"/>
                    <a:pt x="195" y="52"/>
                    <a:pt x="371" y="50"/>
                  </a:cubicBezTo>
                  <a:cubicBezTo>
                    <a:pt x="459" y="49"/>
                    <a:pt x="542" y="82"/>
                    <a:pt x="605" y="144"/>
                  </a:cubicBezTo>
                  <a:cubicBezTo>
                    <a:pt x="667" y="206"/>
                    <a:pt x="702" y="288"/>
                    <a:pt x="702" y="376"/>
                  </a:cubicBezTo>
                  <a:cubicBezTo>
                    <a:pt x="702" y="448"/>
                    <a:pt x="679" y="516"/>
                    <a:pt x="636" y="573"/>
                  </a:cubicBezTo>
                  <a:cubicBezTo>
                    <a:pt x="547" y="690"/>
                    <a:pt x="500" y="825"/>
                    <a:pt x="498" y="967"/>
                  </a:cubicBezTo>
                  <a:cubicBezTo>
                    <a:pt x="253" y="967"/>
                    <a:pt x="253" y="967"/>
                    <a:pt x="253" y="967"/>
                  </a:cubicBezTo>
                  <a:cubicBezTo>
                    <a:pt x="251" y="827"/>
                    <a:pt x="202" y="688"/>
                    <a:pt x="116" y="574"/>
                  </a:cubicBezTo>
                  <a:close/>
                  <a:moveTo>
                    <a:pt x="253" y="1104"/>
                  </a:moveTo>
                  <a:cubicBezTo>
                    <a:pt x="253" y="1085"/>
                    <a:pt x="253" y="1085"/>
                    <a:pt x="253" y="1085"/>
                  </a:cubicBezTo>
                  <a:cubicBezTo>
                    <a:pt x="498" y="1113"/>
                    <a:pt x="498" y="1113"/>
                    <a:pt x="498" y="1113"/>
                  </a:cubicBezTo>
                  <a:cubicBezTo>
                    <a:pt x="498" y="1120"/>
                    <a:pt x="498" y="1120"/>
                    <a:pt x="498" y="1120"/>
                  </a:cubicBezTo>
                  <a:cubicBezTo>
                    <a:pt x="498" y="1124"/>
                    <a:pt x="498" y="1128"/>
                    <a:pt x="497" y="1132"/>
                  </a:cubicBezTo>
                  <a:lnTo>
                    <a:pt x="253" y="1104"/>
                  </a:lnTo>
                  <a:close/>
                  <a:moveTo>
                    <a:pt x="253" y="1036"/>
                  </a:moveTo>
                  <a:cubicBezTo>
                    <a:pt x="253" y="1015"/>
                    <a:pt x="253" y="1015"/>
                    <a:pt x="253" y="1015"/>
                  </a:cubicBezTo>
                  <a:cubicBezTo>
                    <a:pt x="498" y="1015"/>
                    <a:pt x="498" y="1015"/>
                    <a:pt x="498" y="1015"/>
                  </a:cubicBezTo>
                  <a:cubicBezTo>
                    <a:pt x="498" y="1064"/>
                    <a:pt x="498" y="1064"/>
                    <a:pt x="498" y="1064"/>
                  </a:cubicBezTo>
                  <a:lnTo>
                    <a:pt x="253" y="1036"/>
                  </a:lnTo>
                  <a:close/>
                  <a:moveTo>
                    <a:pt x="321" y="1189"/>
                  </a:moveTo>
                  <a:cubicBezTo>
                    <a:pt x="296" y="1189"/>
                    <a:pt x="273" y="1174"/>
                    <a:pt x="262" y="1153"/>
                  </a:cubicBezTo>
                  <a:cubicBezTo>
                    <a:pt x="468" y="1177"/>
                    <a:pt x="468" y="1177"/>
                    <a:pt x="468" y="1177"/>
                  </a:cubicBezTo>
                  <a:cubicBezTo>
                    <a:pt x="457" y="1184"/>
                    <a:pt x="444" y="1189"/>
                    <a:pt x="430" y="1189"/>
                  </a:cubicBezTo>
                  <a:lnTo>
                    <a:pt x="321" y="1189"/>
                  </a:lnTo>
                  <a:close/>
                  <a:moveTo>
                    <a:pt x="321" y="1189"/>
                  </a:moveTo>
                  <a:cubicBezTo>
                    <a:pt x="321" y="1189"/>
                    <a:pt x="321" y="1189"/>
                    <a:pt x="321" y="1189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dirty="0">
                <a:solidFill>
                  <a:srgbClr val="007A7D">
                    <a:lumMod val="60000"/>
                    <a:lumOff val="40000"/>
                  </a:srgbClr>
                </a:solidFill>
              </a:endParaRPr>
            </a:p>
          </p:txBody>
        </p:sp>
        <p:sp>
          <p:nvSpPr>
            <p:cNvPr id="85" name="Freeform 6">
              <a:extLst>
                <a:ext uri="{FF2B5EF4-FFF2-40B4-BE49-F238E27FC236}">
                  <a16:creationId xmlns:a16="http://schemas.microsoft.com/office/drawing/2014/main" id="{DE8BB8EF-7DA6-41F1-BC71-B8028DC8E8BB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>
              <a:off x="4921239" y="3693016"/>
              <a:ext cx="97258" cy="165236"/>
            </a:xfrm>
            <a:custGeom>
              <a:avLst/>
              <a:gdLst>
                <a:gd name="T0" fmla="*/ 51 w 53"/>
                <a:gd name="T1" fmla="*/ 62 h 90"/>
                <a:gd name="T2" fmla="*/ 48 w 53"/>
                <a:gd name="T3" fmla="*/ 24 h 90"/>
                <a:gd name="T4" fmla="*/ 25 w 53"/>
                <a:gd name="T5" fmla="*/ 0 h 90"/>
                <a:gd name="T6" fmla="*/ 0 w 53"/>
                <a:gd name="T7" fmla="*/ 23 h 90"/>
                <a:gd name="T8" fmla="*/ 4 w 53"/>
                <a:gd name="T9" fmla="*/ 69 h 90"/>
                <a:gd name="T10" fmla="*/ 27 w 53"/>
                <a:gd name="T11" fmla="*/ 90 h 90"/>
                <a:gd name="T12" fmla="*/ 31 w 53"/>
                <a:gd name="T13" fmla="*/ 90 h 90"/>
                <a:gd name="T14" fmla="*/ 51 w 53"/>
                <a:gd name="T15" fmla="*/ 62 h 90"/>
                <a:gd name="T16" fmla="*/ 51 w 53"/>
                <a:gd name="T17" fmla="*/ 62 h 90"/>
                <a:gd name="T18" fmla="*/ 51 w 53"/>
                <a:gd name="T19" fmla="*/ 6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90">
                  <a:moveTo>
                    <a:pt x="51" y="62"/>
                  </a:moveTo>
                  <a:cubicBezTo>
                    <a:pt x="49" y="50"/>
                    <a:pt x="48" y="37"/>
                    <a:pt x="48" y="24"/>
                  </a:cubicBezTo>
                  <a:cubicBezTo>
                    <a:pt x="49" y="11"/>
                    <a:pt x="38" y="0"/>
                    <a:pt x="25" y="0"/>
                  </a:cubicBezTo>
                  <a:cubicBezTo>
                    <a:pt x="11" y="0"/>
                    <a:pt x="1" y="10"/>
                    <a:pt x="0" y="23"/>
                  </a:cubicBezTo>
                  <a:cubicBezTo>
                    <a:pt x="0" y="39"/>
                    <a:pt x="1" y="54"/>
                    <a:pt x="4" y="69"/>
                  </a:cubicBezTo>
                  <a:cubicBezTo>
                    <a:pt x="5" y="81"/>
                    <a:pt x="16" y="90"/>
                    <a:pt x="27" y="90"/>
                  </a:cubicBezTo>
                  <a:cubicBezTo>
                    <a:pt x="28" y="90"/>
                    <a:pt x="30" y="90"/>
                    <a:pt x="31" y="90"/>
                  </a:cubicBezTo>
                  <a:cubicBezTo>
                    <a:pt x="44" y="88"/>
                    <a:pt x="53" y="75"/>
                    <a:pt x="51" y="62"/>
                  </a:cubicBezTo>
                  <a:close/>
                  <a:moveTo>
                    <a:pt x="51" y="62"/>
                  </a:moveTo>
                  <a:cubicBezTo>
                    <a:pt x="51" y="62"/>
                    <a:pt x="51" y="62"/>
                    <a:pt x="51" y="62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86" name="Freeform 7">
              <a:extLst>
                <a:ext uri="{FF2B5EF4-FFF2-40B4-BE49-F238E27FC236}">
                  <a16:creationId xmlns:a16="http://schemas.microsoft.com/office/drawing/2014/main" id="{4EB21C51-58A8-4A53-801B-988B2406C17F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>
              <a:off x="4617959" y="3071816"/>
              <a:ext cx="352431" cy="565773"/>
            </a:xfrm>
            <a:custGeom>
              <a:avLst/>
              <a:gdLst>
                <a:gd name="T0" fmla="*/ 166 w 193"/>
                <a:gd name="T1" fmla="*/ 307 h 307"/>
                <a:gd name="T2" fmla="*/ 174 w 193"/>
                <a:gd name="T3" fmla="*/ 306 h 307"/>
                <a:gd name="T4" fmla="*/ 189 w 193"/>
                <a:gd name="T5" fmla="*/ 275 h 307"/>
                <a:gd name="T6" fmla="*/ 71 w 193"/>
                <a:gd name="T7" fmla="*/ 51 h 307"/>
                <a:gd name="T8" fmla="*/ 49 w 193"/>
                <a:gd name="T9" fmla="*/ 16 h 307"/>
                <a:gd name="T10" fmla="*/ 16 w 193"/>
                <a:gd name="T11" fmla="*/ 6 h 307"/>
                <a:gd name="T12" fmla="*/ 6 w 193"/>
                <a:gd name="T13" fmla="*/ 38 h 307"/>
                <a:gd name="T14" fmla="*/ 33 w 193"/>
                <a:gd name="T15" fmla="*/ 80 h 307"/>
                <a:gd name="T16" fmla="*/ 143 w 193"/>
                <a:gd name="T17" fmla="*/ 290 h 307"/>
                <a:gd name="T18" fmla="*/ 166 w 193"/>
                <a:gd name="T19" fmla="*/ 307 h 307"/>
                <a:gd name="T20" fmla="*/ 166 w 193"/>
                <a:gd name="T21" fmla="*/ 307 h 307"/>
                <a:gd name="T22" fmla="*/ 166 w 193"/>
                <a:gd name="T23" fmla="*/ 30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307">
                  <a:moveTo>
                    <a:pt x="166" y="307"/>
                  </a:moveTo>
                  <a:cubicBezTo>
                    <a:pt x="169" y="307"/>
                    <a:pt x="171" y="306"/>
                    <a:pt x="174" y="306"/>
                  </a:cubicBezTo>
                  <a:cubicBezTo>
                    <a:pt x="186" y="301"/>
                    <a:pt x="193" y="288"/>
                    <a:pt x="189" y="275"/>
                  </a:cubicBezTo>
                  <a:cubicBezTo>
                    <a:pt x="162" y="194"/>
                    <a:pt x="123" y="119"/>
                    <a:pt x="71" y="51"/>
                  </a:cubicBezTo>
                  <a:cubicBezTo>
                    <a:pt x="63" y="40"/>
                    <a:pt x="55" y="28"/>
                    <a:pt x="49" y="16"/>
                  </a:cubicBezTo>
                  <a:cubicBezTo>
                    <a:pt x="43" y="4"/>
                    <a:pt x="28" y="0"/>
                    <a:pt x="16" y="6"/>
                  </a:cubicBezTo>
                  <a:cubicBezTo>
                    <a:pt x="5" y="12"/>
                    <a:pt x="0" y="26"/>
                    <a:pt x="6" y="38"/>
                  </a:cubicBezTo>
                  <a:cubicBezTo>
                    <a:pt x="14" y="53"/>
                    <a:pt x="23" y="67"/>
                    <a:pt x="33" y="80"/>
                  </a:cubicBezTo>
                  <a:cubicBezTo>
                    <a:pt x="81" y="144"/>
                    <a:pt x="119" y="215"/>
                    <a:pt x="143" y="290"/>
                  </a:cubicBezTo>
                  <a:cubicBezTo>
                    <a:pt x="147" y="300"/>
                    <a:pt x="156" y="307"/>
                    <a:pt x="166" y="307"/>
                  </a:cubicBezTo>
                  <a:close/>
                  <a:moveTo>
                    <a:pt x="166" y="307"/>
                  </a:moveTo>
                  <a:cubicBezTo>
                    <a:pt x="166" y="307"/>
                    <a:pt x="166" y="307"/>
                    <a:pt x="166" y="307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dirty="0">
                <a:solidFill>
                  <a:srgbClr val="282F39"/>
                </a:solidFill>
              </a:endParaRPr>
            </a:p>
          </p:txBody>
        </p:sp>
        <p:sp>
          <p:nvSpPr>
            <p:cNvPr id="87" name="Freeform 8">
              <a:extLst>
                <a:ext uri="{FF2B5EF4-FFF2-40B4-BE49-F238E27FC236}">
                  <a16:creationId xmlns:a16="http://schemas.microsoft.com/office/drawing/2014/main" id="{D37A70B3-F043-4A49-A074-CAE0F71F8FCD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>
              <a:off x="3997802" y="3473401"/>
              <a:ext cx="157916" cy="195564"/>
            </a:xfrm>
            <a:custGeom>
              <a:avLst/>
              <a:gdLst>
                <a:gd name="T0" fmla="*/ 69 w 86"/>
                <a:gd name="T1" fmla="*/ 5 h 106"/>
                <a:gd name="T2" fmla="*/ 37 w 86"/>
                <a:gd name="T3" fmla="*/ 18 h 106"/>
                <a:gd name="T4" fmla="*/ 8 w 86"/>
                <a:gd name="T5" fmla="*/ 68 h 106"/>
                <a:gd name="T6" fmla="*/ 12 w 86"/>
                <a:gd name="T7" fmla="*/ 102 h 106"/>
                <a:gd name="T8" fmla="*/ 27 w 86"/>
                <a:gd name="T9" fmla="*/ 106 h 106"/>
                <a:gd name="T10" fmla="*/ 46 w 86"/>
                <a:gd name="T11" fmla="*/ 97 h 106"/>
                <a:gd name="T12" fmla="*/ 81 w 86"/>
                <a:gd name="T13" fmla="*/ 37 h 106"/>
                <a:gd name="T14" fmla="*/ 69 w 86"/>
                <a:gd name="T15" fmla="*/ 5 h 106"/>
                <a:gd name="T16" fmla="*/ 69 w 86"/>
                <a:gd name="T17" fmla="*/ 5 h 106"/>
                <a:gd name="T18" fmla="*/ 69 w 86"/>
                <a:gd name="T19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6" h="106">
                  <a:moveTo>
                    <a:pt x="69" y="5"/>
                  </a:moveTo>
                  <a:cubicBezTo>
                    <a:pt x="56" y="0"/>
                    <a:pt x="42" y="6"/>
                    <a:pt x="37" y="18"/>
                  </a:cubicBezTo>
                  <a:cubicBezTo>
                    <a:pt x="29" y="36"/>
                    <a:pt x="20" y="52"/>
                    <a:pt x="8" y="68"/>
                  </a:cubicBezTo>
                  <a:cubicBezTo>
                    <a:pt x="0" y="79"/>
                    <a:pt x="2" y="94"/>
                    <a:pt x="12" y="102"/>
                  </a:cubicBezTo>
                  <a:cubicBezTo>
                    <a:pt x="17" y="105"/>
                    <a:pt x="22" y="106"/>
                    <a:pt x="27" y="106"/>
                  </a:cubicBezTo>
                  <a:cubicBezTo>
                    <a:pt x="34" y="106"/>
                    <a:pt x="41" y="103"/>
                    <a:pt x="46" y="97"/>
                  </a:cubicBezTo>
                  <a:cubicBezTo>
                    <a:pt x="60" y="78"/>
                    <a:pt x="72" y="58"/>
                    <a:pt x="81" y="37"/>
                  </a:cubicBezTo>
                  <a:cubicBezTo>
                    <a:pt x="86" y="25"/>
                    <a:pt x="81" y="11"/>
                    <a:pt x="69" y="5"/>
                  </a:cubicBezTo>
                  <a:close/>
                  <a:moveTo>
                    <a:pt x="69" y="5"/>
                  </a:moveTo>
                  <a:cubicBezTo>
                    <a:pt x="69" y="5"/>
                    <a:pt x="69" y="5"/>
                    <a:pt x="69" y="5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88" name="Freeform 9">
              <a:extLst>
                <a:ext uri="{FF2B5EF4-FFF2-40B4-BE49-F238E27FC236}">
                  <a16:creationId xmlns:a16="http://schemas.microsoft.com/office/drawing/2014/main" id="{A0C22660-B79D-4A94-BD65-391DD653D470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>
              <a:off x="3965383" y="3720208"/>
              <a:ext cx="569957" cy="621200"/>
            </a:xfrm>
            <a:custGeom>
              <a:avLst/>
              <a:gdLst>
                <a:gd name="T0" fmla="*/ 24 w 312"/>
                <a:gd name="T1" fmla="*/ 48 h 337"/>
                <a:gd name="T2" fmla="*/ 264 w 312"/>
                <a:gd name="T3" fmla="*/ 288 h 337"/>
                <a:gd name="T4" fmla="*/ 263 w 312"/>
                <a:gd name="T5" fmla="*/ 311 h 337"/>
                <a:gd name="T6" fmla="*/ 285 w 312"/>
                <a:gd name="T7" fmla="*/ 337 h 337"/>
                <a:gd name="T8" fmla="*/ 287 w 312"/>
                <a:gd name="T9" fmla="*/ 337 h 337"/>
                <a:gd name="T10" fmla="*/ 311 w 312"/>
                <a:gd name="T11" fmla="*/ 315 h 337"/>
                <a:gd name="T12" fmla="*/ 312 w 312"/>
                <a:gd name="T13" fmla="*/ 288 h 337"/>
                <a:gd name="T14" fmla="*/ 24 w 312"/>
                <a:gd name="T15" fmla="*/ 0 h 337"/>
                <a:gd name="T16" fmla="*/ 0 w 312"/>
                <a:gd name="T17" fmla="*/ 24 h 337"/>
                <a:gd name="T18" fmla="*/ 24 w 312"/>
                <a:gd name="T19" fmla="*/ 48 h 337"/>
                <a:gd name="T20" fmla="*/ 24 w 312"/>
                <a:gd name="T21" fmla="*/ 48 h 337"/>
                <a:gd name="T22" fmla="*/ 24 w 312"/>
                <a:gd name="T23" fmla="*/ 48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2" h="337">
                  <a:moveTo>
                    <a:pt x="24" y="48"/>
                  </a:moveTo>
                  <a:cubicBezTo>
                    <a:pt x="157" y="48"/>
                    <a:pt x="264" y="156"/>
                    <a:pt x="264" y="288"/>
                  </a:cubicBezTo>
                  <a:cubicBezTo>
                    <a:pt x="264" y="296"/>
                    <a:pt x="264" y="303"/>
                    <a:pt x="263" y="311"/>
                  </a:cubicBezTo>
                  <a:cubicBezTo>
                    <a:pt x="262" y="324"/>
                    <a:pt x="272" y="336"/>
                    <a:pt x="285" y="337"/>
                  </a:cubicBezTo>
                  <a:cubicBezTo>
                    <a:pt x="286" y="337"/>
                    <a:pt x="287" y="337"/>
                    <a:pt x="287" y="337"/>
                  </a:cubicBezTo>
                  <a:cubicBezTo>
                    <a:pt x="300" y="337"/>
                    <a:pt x="310" y="328"/>
                    <a:pt x="311" y="315"/>
                  </a:cubicBezTo>
                  <a:cubicBezTo>
                    <a:pt x="312" y="306"/>
                    <a:pt x="312" y="297"/>
                    <a:pt x="312" y="288"/>
                  </a:cubicBezTo>
                  <a:cubicBezTo>
                    <a:pt x="312" y="129"/>
                    <a:pt x="183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7"/>
                    <a:pt x="11" y="48"/>
                    <a:pt x="24" y="48"/>
                  </a:cubicBezTo>
                  <a:close/>
                  <a:moveTo>
                    <a:pt x="24" y="48"/>
                  </a:moveTo>
                  <a:cubicBezTo>
                    <a:pt x="24" y="48"/>
                    <a:pt x="24" y="48"/>
                    <a:pt x="24" y="48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89" name="Freeform 10">
              <a:extLst>
                <a:ext uri="{FF2B5EF4-FFF2-40B4-BE49-F238E27FC236}">
                  <a16:creationId xmlns:a16="http://schemas.microsoft.com/office/drawing/2014/main" id="{CFC93E54-CFFF-4ABA-BFD6-36579C7A0052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>
              <a:off x="4447493" y="4577757"/>
              <a:ext cx="87847" cy="334653"/>
            </a:xfrm>
            <a:custGeom>
              <a:avLst/>
              <a:gdLst>
                <a:gd name="T0" fmla="*/ 24 w 48"/>
                <a:gd name="T1" fmla="*/ 182 h 182"/>
                <a:gd name="T2" fmla="*/ 48 w 48"/>
                <a:gd name="T3" fmla="*/ 158 h 182"/>
                <a:gd name="T4" fmla="*/ 48 w 48"/>
                <a:gd name="T5" fmla="*/ 24 h 182"/>
                <a:gd name="T6" fmla="*/ 24 w 48"/>
                <a:gd name="T7" fmla="*/ 0 h 182"/>
                <a:gd name="T8" fmla="*/ 0 w 48"/>
                <a:gd name="T9" fmla="*/ 24 h 182"/>
                <a:gd name="T10" fmla="*/ 0 w 48"/>
                <a:gd name="T11" fmla="*/ 158 h 182"/>
                <a:gd name="T12" fmla="*/ 24 w 48"/>
                <a:gd name="T13" fmla="*/ 182 h 182"/>
                <a:gd name="T14" fmla="*/ 24 w 48"/>
                <a:gd name="T15" fmla="*/ 182 h 182"/>
                <a:gd name="T16" fmla="*/ 24 w 48"/>
                <a:gd name="T17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82">
                  <a:moveTo>
                    <a:pt x="24" y="182"/>
                  </a:moveTo>
                  <a:cubicBezTo>
                    <a:pt x="38" y="182"/>
                    <a:pt x="48" y="172"/>
                    <a:pt x="48" y="158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48" y="11"/>
                    <a:pt x="38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172"/>
                    <a:pt x="11" y="182"/>
                    <a:pt x="24" y="182"/>
                  </a:cubicBezTo>
                  <a:close/>
                  <a:moveTo>
                    <a:pt x="24" y="182"/>
                  </a:moveTo>
                  <a:cubicBezTo>
                    <a:pt x="24" y="182"/>
                    <a:pt x="24" y="182"/>
                    <a:pt x="24" y="182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90" name="Freeform 11">
              <a:extLst>
                <a:ext uri="{FF2B5EF4-FFF2-40B4-BE49-F238E27FC236}">
                  <a16:creationId xmlns:a16="http://schemas.microsoft.com/office/drawing/2014/main" id="{22131C25-69B1-4F33-9B81-64B6AA7AEF5A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>
              <a:off x="4846986" y="4466902"/>
              <a:ext cx="222754" cy="309553"/>
            </a:xfrm>
            <a:custGeom>
              <a:avLst/>
              <a:gdLst>
                <a:gd name="T0" fmla="*/ 74 w 122"/>
                <a:gd name="T1" fmla="*/ 156 h 168"/>
                <a:gd name="T2" fmla="*/ 94 w 122"/>
                <a:gd name="T3" fmla="*/ 168 h 168"/>
                <a:gd name="T4" fmla="*/ 106 w 122"/>
                <a:gd name="T5" fmla="*/ 165 h 168"/>
                <a:gd name="T6" fmla="*/ 115 w 122"/>
                <a:gd name="T7" fmla="*/ 132 h 168"/>
                <a:gd name="T8" fmla="*/ 48 w 122"/>
                <a:gd name="T9" fmla="*/ 15 h 168"/>
                <a:gd name="T10" fmla="*/ 15 w 122"/>
                <a:gd name="T11" fmla="*/ 7 h 168"/>
                <a:gd name="T12" fmla="*/ 6 w 122"/>
                <a:gd name="T13" fmla="*/ 39 h 168"/>
                <a:gd name="T14" fmla="*/ 74 w 122"/>
                <a:gd name="T15" fmla="*/ 156 h 168"/>
                <a:gd name="T16" fmla="*/ 74 w 122"/>
                <a:gd name="T17" fmla="*/ 156 h 168"/>
                <a:gd name="T18" fmla="*/ 74 w 122"/>
                <a:gd name="T19" fmla="*/ 15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74" y="156"/>
                  </a:moveTo>
                  <a:cubicBezTo>
                    <a:pt x="78" y="164"/>
                    <a:pt x="86" y="168"/>
                    <a:pt x="94" y="168"/>
                  </a:cubicBezTo>
                  <a:cubicBezTo>
                    <a:pt x="98" y="168"/>
                    <a:pt x="103" y="167"/>
                    <a:pt x="106" y="165"/>
                  </a:cubicBezTo>
                  <a:cubicBezTo>
                    <a:pt x="118" y="158"/>
                    <a:pt x="122" y="143"/>
                    <a:pt x="115" y="132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1" y="4"/>
                    <a:pt x="27" y="0"/>
                    <a:pt x="15" y="7"/>
                  </a:cubicBezTo>
                  <a:cubicBezTo>
                    <a:pt x="4" y="13"/>
                    <a:pt x="0" y="28"/>
                    <a:pt x="6" y="39"/>
                  </a:cubicBezTo>
                  <a:lnTo>
                    <a:pt x="74" y="156"/>
                  </a:lnTo>
                  <a:close/>
                  <a:moveTo>
                    <a:pt x="74" y="156"/>
                  </a:moveTo>
                  <a:cubicBezTo>
                    <a:pt x="74" y="156"/>
                    <a:pt x="74" y="156"/>
                    <a:pt x="74" y="156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91" name="Freeform 12">
              <a:extLst>
                <a:ext uri="{FF2B5EF4-FFF2-40B4-BE49-F238E27FC236}">
                  <a16:creationId xmlns:a16="http://schemas.microsoft.com/office/drawing/2014/main" id="{B4251EF7-E48A-46C8-BA9B-7BD81279429F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>
              <a:off x="3525105" y="3224503"/>
              <a:ext cx="312692" cy="219617"/>
            </a:xfrm>
            <a:custGeom>
              <a:avLst/>
              <a:gdLst>
                <a:gd name="T0" fmla="*/ 155 w 171"/>
                <a:gd name="T1" fmla="*/ 74 h 119"/>
                <a:gd name="T2" fmla="*/ 39 w 171"/>
                <a:gd name="T3" fmla="*/ 7 h 119"/>
                <a:gd name="T4" fmla="*/ 6 w 171"/>
                <a:gd name="T5" fmla="*/ 15 h 119"/>
                <a:gd name="T6" fmla="*/ 15 w 171"/>
                <a:gd name="T7" fmla="*/ 48 h 119"/>
                <a:gd name="T8" fmla="*/ 131 w 171"/>
                <a:gd name="T9" fmla="*/ 115 h 119"/>
                <a:gd name="T10" fmla="*/ 143 w 171"/>
                <a:gd name="T11" fmla="*/ 119 h 119"/>
                <a:gd name="T12" fmla="*/ 164 w 171"/>
                <a:gd name="T13" fmla="*/ 107 h 119"/>
                <a:gd name="T14" fmla="*/ 155 w 171"/>
                <a:gd name="T15" fmla="*/ 74 h 119"/>
                <a:gd name="T16" fmla="*/ 155 w 171"/>
                <a:gd name="T17" fmla="*/ 74 h 119"/>
                <a:gd name="T18" fmla="*/ 155 w 171"/>
                <a:gd name="T19" fmla="*/ 74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55" y="74"/>
                  </a:moveTo>
                  <a:cubicBezTo>
                    <a:pt x="39" y="7"/>
                    <a:pt x="39" y="7"/>
                    <a:pt x="39" y="7"/>
                  </a:cubicBezTo>
                  <a:cubicBezTo>
                    <a:pt x="27" y="0"/>
                    <a:pt x="13" y="4"/>
                    <a:pt x="6" y="15"/>
                  </a:cubicBezTo>
                  <a:cubicBezTo>
                    <a:pt x="0" y="27"/>
                    <a:pt x="3" y="42"/>
                    <a:pt x="15" y="48"/>
                  </a:cubicBezTo>
                  <a:cubicBezTo>
                    <a:pt x="131" y="115"/>
                    <a:pt x="131" y="115"/>
                    <a:pt x="131" y="115"/>
                  </a:cubicBezTo>
                  <a:cubicBezTo>
                    <a:pt x="135" y="118"/>
                    <a:pt x="139" y="119"/>
                    <a:pt x="143" y="119"/>
                  </a:cubicBezTo>
                  <a:cubicBezTo>
                    <a:pt x="152" y="119"/>
                    <a:pt x="160" y="114"/>
                    <a:pt x="164" y="107"/>
                  </a:cubicBezTo>
                  <a:cubicBezTo>
                    <a:pt x="171" y="95"/>
                    <a:pt x="167" y="80"/>
                    <a:pt x="155" y="74"/>
                  </a:cubicBezTo>
                  <a:close/>
                  <a:moveTo>
                    <a:pt x="155" y="74"/>
                  </a:moveTo>
                  <a:cubicBezTo>
                    <a:pt x="155" y="74"/>
                    <a:pt x="155" y="74"/>
                    <a:pt x="155" y="74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92" name="Freeform 13">
              <a:extLst>
                <a:ext uri="{FF2B5EF4-FFF2-40B4-BE49-F238E27FC236}">
                  <a16:creationId xmlns:a16="http://schemas.microsoft.com/office/drawing/2014/main" id="{A2F2C16A-6D6D-409A-9C9E-65CB184D3F26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>
              <a:off x="5143990" y="4167808"/>
              <a:ext cx="312692" cy="217524"/>
            </a:xfrm>
            <a:custGeom>
              <a:avLst/>
              <a:gdLst>
                <a:gd name="T0" fmla="*/ 15 w 171"/>
                <a:gd name="T1" fmla="*/ 48 h 118"/>
                <a:gd name="T2" fmla="*/ 132 w 171"/>
                <a:gd name="T3" fmla="*/ 115 h 118"/>
                <a:gd name="T4" fmla="*/ 144 w 171"/>
                <a:gd name="T5" fmla="*/ 118 h 118"/>
                <a:gd name="T6" fmla="*/ 165 w 171"/>
                <a:gd name="T7" fmla="*/ 106 h 118"/>
                <a:gd name="T8" fmla="*/ 156 w 171"/>
                <a:gd name="T9" fmla="*/ 74 h 118"/>
                <a:gd name="T10" fmla="*/ 39 w 171"/>
                <a:gd name="T11" fmla="*/ 6 h 118"/>
                <a:gd name="T12" fmla="*/ 7 w 171"/>
                <a:gd name="T13" fmla="*/ 15 h 118"/>
                <a:gd name="T14" fmla="*/ 15 w 171"/>
                <a:gd name="T15" fmla="*/ 48 h 118"/>
                <a:gd name="T16" fmla="*/ 15 w 171"/>
                <a:gd name="T17" fmla="*/ 48 h 118"/>
                <a:gd name="T18" fmla="*/ 15 w 171"/>
                <a:gd name="T19" fmla="*/ 4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15" y="48"/>
                  </a:moveTo>
                  <a:cubicBezTo>
                    <a:pt x="132" y="115"/>
                    <a:pt x="132" y="115"/>
                    <a:pt x="132" y="115"/>
                  </a:cubicBezTo>
                  <a:cubicBezTo>
                    <a:pt x="136" y="117"/>
                    <a:pt x="140" y="118"/>
                    <a:pt x="144" y="118"/>
                  </a:cubicBezTo>
                  <a:cubicBezTo>
                    <a:pt x="152" y="118"/>
                    <a:pt x="160" y="114"/>
                    <a:pt x="165" y="106"/>
                  </a:cubicBezTo>
                  <a:cubicBezTo>
                    <a:pt x="171" y="95"/>
                    <a:pt x="167" y="80"/>
                    <a:pt x="156" y="74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28" y="0"/>
                    <a:pt x="13" y="4"/>
                    <a:pt x="7" y="15"/>
                  </a:cubicBezTo>
                  <a:cubicBezTo>
                    <a:pt x="0" y="27"/>
                    <a:pt x="4" y="41"/>
                    <a:pt x="15" y="48"/>
                  </a:cubicBezTo>
                  <a:close/>
                  <a:moveTo>
                    <a:pt x="15" y="48"/>
                  </a:moveTo>
                  <a:cubicBezTo>
                    <a:pt x="15" y="48"/>
                    <a:pt x="15" y="48"/>
                    <a:pt x="15" y="48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93" name="Freeform 14">
              <a:extLst>
                <a:ext uri="{FF2B5EF4-FFF2-40B4-BE49-F238E27FC236}">
                  <a16:creationId xmlns:a16="http://schemas.microsoft.com/office/drawing/2014/main" id="{DE9D0EE0-16F0-4C3D-8B7B-C52E37EB02A7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>
              <a:off x="3389152" y="3758902"/>
              <a:ext cx="334653" cy="88893"/>
            </a:xfrm>
            <a:custGeom>
              <a:avLst/>
              <a:gdLst>
                <a:gd name="T0" fmla="*/ 159 w 183"/>
                <a:gd name="T1" fmla="*/ 0 h 48"/>
                <a:gd name="T2" fmla="*/ 24 w 183"/>
                <a:gd name="T3" fmla="*/ 0 h 48"/>
                <a:gd name="T4" fmla="*/ 0 w 183"/>
                <a:gd name="T5" fmla="*/ 24 h 48"/>
                <a:gd name="T6" fmla="*/ 24 w 183"/>
                <a:gd name="T7" fmla="*/ 48 h 48"/>
                <a:gd name="T8" fmla="*/ 159 w 183"/>
                <a:gd name="T9" fmla="*/ 48 h 48"/>
                <a:gd name="T10" fmla="*/ 183 w 183"/>
                <a:gd name="T11" fmla="*/ 24 h 48"/>
                <a:gd name="T12" fmla="*/ 159 w 183"/>
                <a:gd name="T13" fmla="*/ 0 h 48"/>
                <a:gd name="T14" fmla="*/ 159 w 183"/>
                <a:gd name="T15" fmla="*/ 0 h 48"/>
                <a:gd name="T16" fmla="*/ 159 w 183"/>
                <a:gd name="T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48">
                  <a:moveTo>
                    <a:pt x="159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9" y="48"/>
                    <a:pt x="159" y="48"/>
                    <a:pt x="159" y="48"/>
                  </a:cubicBezTo>
                  <a:cubicBezTo>
                    <a:pt x="172" y="48"/>
                    <a:pt x="183" y="38"/>
                    <a:pt x="183" y="24"/>
                  </a:cubicBezTo>
                  <a:cubicBezTo>
                    <a:pt x="183" y="11"/>
                    <a:pt x="172" y="0"/>
                    <a:pt x="159" y="0"/>
                  </a:cubicBezTo>
                  <a:close/>
                  <a:moveTo>
                    <a:pt x="159" y="0"/>
                  </a:moveTo>
                  <a:cubicBezTo>
                    <a:pt x="159" y="0"/>
                    <a:pt x="159" y="0"/>
                    <a:pt x="159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94" name="Freeform 15">
              <a:extLst>
                <a:ext uri="{FF2B5EF4-FFF2-40B4-BE49-F238E27FC236}">
                  <a16:creationId xmlns:a16="http://schemas.microsoft.com/office/drawing/2014/main" id="{866B0852-9270-48AC-B823-579167A21C0E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>
              <a:off x="5260073" y="3758902"/>
              <a:ext cx="332562" cy="88893"/>
            </a:xfrm>
            <a:custGeom>
              <a:avLst/>
              <a:gdLst>
                <a:gd name="T0" fmla="*/ 182 w 182"/>
                <a:gd name="T1" fmla="*/ 24 h 48"/>
                <a:gd name="T2" fmla="*/ 158 w 182"/>
                <a:gd name="T3" fmla="*/ 0 h 48"/>
                <a:gd name="T4" fmla="*/ 24 w 182"/>
                <a:gd name="T5" fmla="*/ 0 h 48"/>
                <a:gd name="T6" fmla="*/ 0 w 182"/>
                <a:gd name="T7" fmla="*/ 24 h 48"/>
                <a:gd name="T8" fmla="*/ 24 w 182"/>
                <a:gd name="T9" fmla="*/ 48 h 48"/>
                <a:gd name="T10" fmla="*/ 158 w 182"/>
                <a:gd name="T11" fmla="*/ 48 h 48"/>
                <a:gd name="T12" fmla="*/ 182 w 182"/>
                <a:gd name="T13" fmla="*/ 24 h 48"/>
                <a:gd name="T14" fmla="*/ 182 w 182"/>
                <a:gd name="T15" fmla="*/ 24 h 48"/>
                <a:gd name="T16" fmla="*/ 182 w 182"/>
                <a:gd name="T17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" h="48">
                  <a:moveTo>
                    <a:pt x="182" y="24"/>
                  </a:moveTo>
                  <a:cubicBezTo>
                    <a:pt x="182" y="11"/>
                    <a:pt x="172" y="0"/>
                    <a:pt x="158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8" y="48"/>
                    <a:pt x="158" y="48"/>
                    <a:pt x="158" y="48"/>
                  </a:cubicBezTo>
                  <a:cubicBezTo>
                    <a:pt x="172" y="48"/>
                    <a:pt x="182" y="38"/>
                    <a:pt x="182" y="24"/>
                  </a:cubicBezTo>
                  <a:close/>
                  <a:moveTo>
                    <a:pt x="182" y="24"/>
                  </a:moveTo>
                  <a:cubicBezTo>
                    <a:pt x="182" y="24"/>
                    <a:pt x="182" y="24"/>
                    <a:pt x="182" y="24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95" name="Freeform 16">
              <a:extLst>
                <a:ext uri="{FF2B5EF4-FFF2-40B4-BE49-F238E27FC236}">
                  <a16:creationId xmlns:a16="http://schemas.microsoft.com/office/drawing/2014/main" id="{F7291838-E6C8-415E-A10A-6461E4679FA4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>
              <a:off x="3525105" y="4167808"/>
              <a:ext cx="312692" cy="217524"/>
            </a:xfrm>
            <a:custGeom>
              <a:avLst/>
              <a:gdLst>
                <a:gd name="T0" fmla="*/ 27 w 171"/>
                <a:gd name="T1" fmla="*/ 118 h 118"/>
                <a:gd name="T2" fmla="*/ 39 w 171"/>
                <a:gd name="T3" fmla="*/ 115 h 118"/>
                <a:gd name="T4" fmla="*/ 155 w 171"/>
                <a:gd name="T5" fmla="*/ 48 h 118"/>
                <a:gd name="T6" fmla="*/ 164 w 171"/>
                <a:gd name="T7" fmla="*/ 15 h 118"/>
                <a:gd name="T8" fmla="*/ 131 w 171"/>
                <a:gd name="T9" fmla="*/ 6 h 118"/>
                <a:gd name="T10" fmla="*/ 15 w 171"/>
                <a:gd name="T11" fmla="*/ 74 h 118"/>
                <a:gd name="T12" fmla="*/ 6 w 171"/>
                <a:gd name="T13" fmla="*/ 106 h 118"/>
                <a:gd name="T14" fmla="*/ 27 w 171"/>
                <a:gd name="T15" fmla="*/ 118 h 118"/>
                <a:gd name="T16" fmla="*/ 27 w 171"/>
                <a:gd name="T17" fmla="*/ 118 h 118"/>
                <a:gd name="T18" fmla="*/ 27 w 171"/>
                <a:gd name="T19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27" y="118"/>
                  </a:moveTo>
                  <a:cubicBezTo>
                    <a:pt x="31" y="118"/>
                    <a:pt x="35" y="117"/>
                    <a:pt x="39" y="115"/>
                  </a:cubicBezTo>
                  <a:cubicBezTo>
                    <a:pt x="155" y="48"/>
                    <a:pt x="155" y="48"/>
                    <a:pt x="155" y="48"/>
                  </a:cubicBezTo>
                  <a:cubicBezTo>
                    <a:pt x="167" y="41"/>
                    <a:pt x="171" y="27"/>
                    <a:pt x="164" y="15"/>
                  </a:cubicBezTo>
                  <a:cubicBezTo>
                    <a:pt x="157" y="4"/>
                    <a:pt x="143" y="0"/>
                    <a:pt x="131" y="6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3" y="80"/>
                    <a:pt x="0" y="95"/>
                    <a:pt x="6" y="106"/>
                  </a:cubicBezTo>
                  <a:cubicBezTo>
                    <a:pt x="11" y="114"/>
                    <a:pt x="19" y="118"/>
                    <a:pt x="27" y="118"/>
                  </a:cubicBezTo>
                  <a:close/>
                  <a:moveTo>
                    <a:pt x="27" y="118"/>
                  </a:moveTo>
                  <a:cubicBezTo>
                    <a:pt x="27" y="118"/>
                    <a:pt x="27" y="118"/>
                    <a:pt x="27" y="118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96" name="Freeform 17">
              <a:extLst>
                <a:ext uri="{FF2B5EF4-FFF2-40B4-BE49-F238E27FC236}">
                  <a16:creationId xmlns:a16="http://schemas.microsoft.com/office/drawing/2014/main" id="{6919034B-0329-4750-B29F-F3CDAB05EC26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>
              <a:off x="5143990" y="3224503"/>
              <a:ext cx="312692" cy="219617"/>
            </a:xfrm>
            <a:custGeom>
              <a:avLst/>
              <a:gdLst>
                <a:gd name="T0" fmla="*/ 132 w 171"/>
                <a:gd name="T1" fmla="*/ 7 h 119"/>
                <a:gd name="T2" fmla="*/ 15 w 171"/>
                <a:gd name="T3" fmla="*/ 74 h 119"/>
                <a:gd name="T4" fmla="*/ 7 w 171"/>
                <a:gd name="T5" fmla="*/ 107 h 119"/>
                <a:gd name="T6" fmla="*/ 28 w 171"/>
                <a:gd name="T7" fmla="*/ 119 h 119"/>
                <a:gd name="T8" fmla="*/ 39 w 171"/>
                <a:gd name="T9" fmla="*/ 115 h 119"/>
                <a:gd name="T10" fmla="*/ 156 w 171"/>
                <a:gd name="T11" fmla="*/ 48 h 119"/>
                <a:gd name="T12" fmla="*/ 165 w 171"/>
                <a:gd name="T13" fmla="*/ 15 h 119"/>
                <a:gd name="T14" fmla="*/ 132 w 171"/>
                <a:gd name="T15" fmla="*/ 7 h 119"/>
                <a:gd name="T16" fmla="*/ 132 w 171"/>
                <a:gd name="T17" fmla="*/ 7 h 119"/>
                <a:gd name="T18" fmla="*/ 132 w 171"/>
                <a:gd name="T19" fmla="*/ 7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32" y="7"/>
                  </a:moveTo>
                  <a:cubicBezTo>
                    <a:pt x="15" y="74"/>
                    <a:pt x="15" y="74"/>
                    <a:pt x="15" y="74"/>
                  </a:cubicBezTo>
                  <a:cubicBezTo>
                    <a:pt x="4" y="80"/>
                    <a:pt x="0" y="95"/>
                    <a:pt x="7" y="107"/>
                  </a:cubicBezTo>
                  <a:cubicBezTo>
                    <a:pt x="11" y="114"/>
                    <a:pt x="19" y="119"/>
                    <a:pt x="28" y="119"/>
                  </a:cubicBezTo>
                  <a:cubicBezTo>
                    <a:pt x="32" y="119"/>
                    <a:pt x="36" y="118"/>
                    <a:pt x="39" y="115"/>
                  </a:cubicBezTo>
                  <a:cubicBezTo>
                    <a:pt x="156" y="48"/>
                    <a:pt x="156" y="48"/>
                    <a:pt x="156" y="48"/>
                  </a:cubicBezTo>
                  <a:cubicBezTo>
                    <a:pt x="167" y="42"/>
                    <a:pt x="171" y="27"/>
                    <a:pt x="165" y="15"/>
                  </a:cubicBezTo>
                  <a:cubicBezTo>
                    <a:pt x="158" y="4"/>
                    <a:pt x="143" y="0"/>
                    <a:pt x="132" y="7"/>
                  </a:cubicBezTo>
                  <a:close/>
                  <a:moveTo>
                    <a:pt x="132" y="7"/>
                  </a:moveTo>
                  <a:cubicBezTo>
                    <a:pt x="132" y="7"/>
                    <a:pt x="132" y="7"/>
                    <a:pt x="132" y="7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97" name="Freeform 18">
              <a:extLst>
                <a:ext uri="{FF2B5EF4-FFF2-40B4-BE49-F238E27FC236}">
                  <a16:creationId xmlns:a16="http://schemas.microsoft.com/office/drawing/2014/main" id="{B83DC41F-2223-45D9-882F-0C6801E7AB0F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>
              <a:off x="3912047" y="4466902"/>
              <a:ext cx="222754" cy="309553"/>
            </a:xfrm>
            <a:custGeom>
              <a:avLst/>
              <a:gdLst>
                <a:gd name="T0" fmla="*/ 15 w 122"/>
                <a:gd name="T1" fmla="*/ 165 h 168"/>
                <a:gd name="T2" fmla="*/ 27 w 122"/>
                <a:gd name="T3" fmla="*/ 168 h 168"/>
                <a:gd name="T4" fmla="*/ 48 w 122"/>
                <a:gd name="T5" fmla="*/ 156 h 168"/>
                <a:gd name="T6" fmla="*/ 115 w 122"/>
                <a:gd name="T7" fmla="*/ 39 h 168"/>
                <a:gd name="T8" fmla="*/ 107 w 122"/>
                <a:gd name="T9" fmla="*/ 7 h 168"/>
                <a:gd name="T10" fmla="*/ 74 w 122"/>
                <a:gd name="T11" fmla="*/ 15 h 168"/>
                <a:gd name="T12" fmla="*/ 7 w 122"/>
                <a:gd name="T13" fmla="*/ 132 h 168"/>
                <a:gd name="T14" fmla="*/ 15 w 122"/>
                <a:gd name="T15" fmla="*/ 165 h 168"/>
                <a:gd name="T16" fmla="*/ 15 w 122"/>
                <a:gd name="T17" fmla="*/ 165 h 168"/>
                <a:gd name="T18" fmla="*/ 15 w 122"/>
                <a:gd name="T19" fmla="*/ 165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15" y="165"/>
                  </a:moveTo>
                  <a:cubicBezTo>
                    <a:pt x="19" y="167"/>
                    <a:pt x="23" y="168"/>
                    <a:pt x="27" y="168"/>
                  </a:cubicBezTo>
                  <a:cubicBezTo>
                    <a:pt x="36" y="168"/>
                    <a:pt x="44" y="164"/>
                    <a:pt x="48" y="156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22" y="28"/>
                    <a:pt x="118" y="13"/>
                    <a:pt x="107" y="7"/>
                  </a:cubicBezTo>
                  <a:cubicBezTo>
                    <a:pt x="95" y="0"/>
                    <a:pt x="80" y="4"/>
                    <a:pt x="74" y="15"/>
                  </a:cubicBezTo>
                  <a:cubicBezTo>
                    <a:pt x="7" y="132"/>
                    <a:pt x="7" y="132"/>
                    <a:pt x="7" y="132"/>
                  </a:cubicBezTo>
                  <a:cubicBezTo>
                    <a:pt x="0" y="143"/>
                    <a:pt x="4" y="158"/>
                    <a:pt x="15" y="165"/>
                  </a:cubicBezTo>
                  <a:close/>
                  <a:moveTo>
                    <a:pt x="15" y="165"/>
                  </a:moveTo>
                  <a:cubicBezTo>
                    <a:pt x="15" y="165"/>
                    <a:pt x="15" y="165"/>
                    <a:pt x="15" y="165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</p:grpSp>
      <p:grpSp>
        <p:nvGrpSpPr>
          <p:cNvPr id="3" name="Grupo 2"/>
          <p:cNvGrpSpPr/>
          <p:nvPr/>
        </p:nvGrpSpPr>
        <p:grpSpPr>
          <a:xfrm>
            <a:off x="6989540" y="4136308"/>
            <a:ext cx="3851730" cy="1144680"/>
            <a:chOff x="7334942" y="4105397"/>
            <a:chExt cx="3851730" cy="1144680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901F867-EA3A-4053-BC23-44561238D953}"/>
                </a:ext>
              </a:extLst>
            </p:cNvPr>
            <p:cNvSpPr txBox="1"/>
            <p:nvPr/>
          </p:nvSpPr>
          <p:spPr>
            <a:xfrm>
              <a:off x="7334942" y="4665302"/>
              <a:ext cx="385173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3200" b="1" dirty="0">
                  <a:solidFill>
                    <a:srgbClr val="FFFFFF"/>
                  </a:solidFill>
                  <a:latin typeface="Noto Sans Disp ExtBd" panose="020B0902040504020204" pitchFamily="34"/>
                  <a:ea typeface="Noto Sans Disp ExtBd" panose="020B0902040504020204" pitchFamily="34"/>
                  <a:cs typeface="Noto Sans Disp ExtBd" panose="020B0902040504020204" pitchFamily="34"/>
                </a:rPr>
                <a:t>2022</a:t>
              </a:r>
              <a:endParaRPr lang="ru-RU" sz="3200" b="1" dirty="0">
                <a:solidFill>
                  <a:srgbClr val="FFFFFF"/>
                </a:solidFill>
                <a:latin typeface="Noto Sans Disp ExtBd" panose="020B0902040504020204" pitchFamily="34"/>
                <a:ea typeface="Noto Sans Disp ExtBd" panose="020B0902040504020204" pitchFamily="34"/>
                <a:cs typeface="Noto Sans Disp ExtBd" panose="020B0902040504020204" pitchFamily="34"/>
              </a:endParaRPr>
            </a:p>
          </p:txBody>
        </p:sp>
        <p:pic>
          <p:nvPicPr>
            <p:cNvPr id="2" name="Imagem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1884" y="4105397"/>
              <a:ext cx="1118464" cy="695261"/>
            </a:xfrm>
            <a:prstGeom prst="rect">
              <a:avLst/>
            </a:prstGeom>
          </p:spPr>
        </p:pic>
      </p:grpSp>
      <p:sp>
        <p:nvSpPr>
          <p:cNvPr id="4" name="Retângulo 3"/>
          <p:cNvSpPr/>
          <p:nvPr/>
        </p:nvSpPr>
        <p:spPr>
          <a:xfrm>
            <a:off x="5592635" y="5510656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PT" b="1" dirty="0">
                <a:solidFill>
                  <a:schemeClr val="bg1"/>
                </a:solidFill>
              </a:rPr>
              <a:t>Encontro Internacional de Jovenes Empreendedores</a:t>
            </a:r>
          </a:p>
          <a:p>
            <a:pPr algn="ctr"/>
            <a:r>
              <a:rPr lang="pt-PT" sz="2800" b="1" dirty="0">
                <a:solidFill>
                  <a:srgbClr val="FFCC00"/>
                </a:solidFill>
              </a:rPr>
              <a:t>Atreve-te @ Empreender</a:t>
            </a:r>
          </a:p>
          <a:p>
            <a:pPr algn="ctr"/>
            <a:r>
              <a:rPr lang="pt-PT" sz="1600" b="1" dirty="0" err="1">
                <a:solidFill>
                  <a:srgbClr val="D41102"/>
                </a:solidFill>
              </a:rPr>
              <a:t>Escuela</a:t>
            </a:r>
            <a:r>
              <a:rPr lang="pt-PT" sz="1600" b="1" dirty="0">
                <a:solidFill>
                  <a:srgbClr val="D41102"/>
                </a:solidFill>
              </a:rPr>
              <a:t> Politécnica Superior de Zamora</a:t>
            </a:r>
          </a:p>
          <a:p>
            <a:pPr algn="ctr"/>
            <a:r>
              <a:rPr lang="pt-PT" sz="1600" b="1" dirty="0" err="1">
                <a:solidFill>
                  <a:srgbClr val="D41102"/>
                </a:solidFill>
              </a:rPr>
              <a:t>Universidad</a:t>
            </a:r>
            <a:r>
              <a:rPr lang="pt-PT" sz="1600" b="1" dirty="0">
                <a:solidFill>
                  <a:srgbClr val="D41102"/>
                </a:solidFill>
              </a:rPr>
              <a:t> de Salamanca</a:t>
            </a:r>
          </a:p>
          <a:p>
            <a:pPr algn="ctr"/>
            <a:endParaRPr lang="pt-P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810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835376" y="235148"/>
            <a:ext cx="96737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Título</a:t>
            </a: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de</a:t>
            </a:r>
            <a:r>
              <a:rPr kumimoji="0" lang="en-US" sz="50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idea de </a:t>
            </a:r>
            <a:r>
              <a:rPr kumimoji="0" lang="en-US" sz="5000" b="0" i="0" u="none" strike="noStrike" kern="1200" cap="none" spc="0" normalizeH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negocio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8AB9D946-5AA1-4354-B33E-5DD44832EBB3}"/>
              </a:ext>
            </a:extLst>
          </p:cNvPr>
          <p:cNvSpPr>
            <a:spLocks/>
          </p:cNvSpPr>
          <p:nvPr/>
        </p:nvSpPr>
        <p:spPr bwMode="auto">
          <a:xfrm>
            <a:off x="1167548" y="3954708"/>
            <a:ext cx="519218" cy="458782"/>
          </a:xfrm>
          <a:custGeom>
            <a:avLst/>
            <a:gdLst>
              <a:gd name="T0" fmla="*/ 529 w 613"/>
              <a:gd name="T1" fmla="*/ 5 h 525"/>
              <a:gd name="T2" fmla="*/ 604 w 613"/>
              <a:gd name="T3" fmla="*/ 62 h 525"/>
              <a:gd name="T4" fmla="*/ 574 w 613"/>
              <a:gd name="T5" fmla="*/ 144 h 525"/>
              <a:gd name="T6" fmla="*/ 393 w 613"/>
              <a:gd name="T7" fmla="*/ 293 h 525"/>
              <a:gd name="T8" fmla="*/ 261 w 613"/>
              <a:gd name="T9" fmla="*/ 400 h 525"/>
              <a:gd name="T10" fmla="*/ 153 w 613"/>
              <a:gd name="T11" fmla="*/ 491 h 525"/>
              <a:gd name="T12" fmla="*/ 47 w 613"/>
              <a:gd name="T13" fmla="*/ 506 h 525"/>
              <a:gd name="T14" fmla="*/ 41 w 613"/>
              <a:gd name="T15" fmla="*/ 380 h 525"/>
              <a:gd name="T16" fmla="*/ 266 w 613"/>
              <a:gd name="T17" fmla="*/ 197 h 525"/>
              <a:gd name="T18" fmla="*/ 471 w 613"/>
              <a:gd name="T19" fmla="*/ 28 h 525"/>
              <a:gd name="T20" fmla="*/ 526 w 613"/>
              <a:gd name="T21" fmla="*/ 0 h 525"/>
              <a:gd name="T22" fmla="*/ 529 w 613"/>
              <a:gd name="T23" fmla="*/ 5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13" h="525">
                <a:moveTo>
                  <a:pt x="529" y="5"/>
                </a:moveTo>
                <a:cubicBezTo>
                  <a:pt x="565" y="2"/>
                  <a:pt x="593" y="29"/>
                  <a:pt x="604" y="62"/>
                </a:cubicBezTo>
                <a:cubicBezTo>
                  <a:pt x="613" y="88"/>
                  <a:pt x="598" y="125"/>
                  <a:pt x="574" y="144"/>
                </a:cubicBezTo>
                <a:cubicBezTo>
                  <a:pt x="513" y="193"/>
                  <a:pt x="453" y="243"/>
                  <a:pt x="393" y="293"/>
                </a:cubicBezTo>
                <a:cubicBezTo>
                  <a:pt x="349" y="329"/>
                  <a:pt x="305" y="364"/>
                  <a:pt x="261" y="400"/>
                </a:cubicBezTo>
                <a:cubicBezTo>
                  <a:pt x="225" y="430"/>
                  <a:pt x="188" y="460"/>
                  <a:pt x="153" y="491"/>
                </a:cubicBezTo>
                <a:cubicBezTo>
                  <a:pt x="118" y="521"/>
                  <a:pt x="76" y="525"/>
                  <a:pt x="47" y="506"/>
                </a:cubicBezTo>
                <a:cubicBezTo>
                  <a:pt x="3" y="477"/>
                  <a:pt x="0" y="413"/>
                  <a:pt x="41" y="380"/>
                </a:cubicBezTo>
                <a:cubicBezTo>
                  <a:pt x="116" y="319"/>
                  <a:pt x="191" y="258"/>
                  <a:pt x="266" y="197"/>
                </a:cubicBezTo>
                <a:cubicBezTo>
                  <a:pt x="335" y="140"/>
                  <a:pt x="402" y="83"/>
                  <a:pt x="471" y="28"/>
                </a:cubicBezTo>
                <a:cubicBezTo>
                  <a:pt x="487" y="15"/>
                  <a:pt x="508" y="9"/>
                  <a:pt x="526" y="0"/>
                </a:cubicBezTo>
                <a:cubicBezTo>
                  <a:pt x="527" y="2"/>
                  <a:pt x="528" y="3"/>
                  <a:pt x="529" y="5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001D5C10-AA1D-4389-A5D2-802608A39CA8}"/>
              </a:ext>
            </a:extLst>
          </p:cNvPr>
          <p:cNvSpPr>
            <a:spLocks/>
          </p:cNvSpPr>
          <p:nvPr/>
        </p:nvSpPr>
        <p:spPr bwMode="auto">
          <a:xfrm>
            <a:off x="3269991" y="1441321"/>
            <a:ext cx="391331" cy="571164"/>
          </a:xfrm>
          <a:custGeom>
            <a:avLst/>
            <a:gdLst>
              <a:gd name="T0" fmla="*/ 370 w 461"/>
              <a:gd name="T1" fmla="*/ 0 h 652"/>
              <a:gd name="T2" fmla="*/ 437 w 461"/>
              <a:gd name="T3" fmla="*/ 106 h 652"/>
              <a:gd name="T4" fmla="*/ 384 w 461"/>
              <a:gd name="T5" fmla="*/ 204 h 652"/>
              <a:gd name="T6" fmla="*/ 289 w 461"/>
              <a:gd name="T7" fmla="*/ 371 h 652"/>
              <a:gd name="T8" fmla="*/ 180 w 461"/>
              <a:gd name="T9" fmla="*/ 556 h 652"/>
              <a:gd name="T10" fmla="*/ 139 w 461"/>
              <a:gd name="T11" fmla="*/ 621 h 652"/>
              <a:gd name="T12" fmla="*/ 41 w 461"/>
              <a:gd name="T13" fmla="*/ 632 h 652"/>
              <a:gd name="T14" fmla="*/ 11 w 461"/>
              <a:gd name="T15" fmla="*/ 547 h 652"/>
              <a:gd name="T16" fmla="*/ 41 w 461"/>
              <a:gd name="T17" fmla="*/ 488 h 652"/>
              <a:gd name="T18" fmla="*/ 156 w 461"/>
              <a:gd name="T19" fmla="*/ 287 h 652"/>
              <a:gd name="T20" fmla="*/ 265 w 461"/>
              <a:gd name="T21" fmla="*/ 100 h 652"/>
              <a:gd name="T22" fmla="*/ 303 w 461"/>
              <a:gd name="T23" fmla="*/ 35 h 652"/>
              <a:gd name="T24" fmla="*/ 370 w 461"/>
              <a:gd name="T25" fmla="*/ 0 h 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61" h="652">
                <a:moveTo>
                  <a:pt x="370" y="0"/>
                </a:moveTo>
                <a:cubicBezTo>
                  <a:pt x="426" y="2"/>
                  <a:pt x="461" y="55"/>
                  <a:pt x="437" y="106"/>
                </a:cubicBezTo>
                <a:cubicBezTo>
                  <a:pt x="422" y="140"/>
                  <a:pt x="402" y="172"/>
                  <a:pt x="384" y="204"/>
                </a:cubicBezTo>
                <a:cubicBezTo>
                  <a:pt x="353" y="260"/>
                  <a:pt x="321" y="315"/>
                  <a:pt x="289" y="371"/>
                </a:cubicBezTo>
                <a:cubicBezTo>
                  <a:pt x="253" y="433"/>
                  <a:pt x="217" y="494"/>
                  <a:pt x="180" y="556"/>
                </a:cubicBezTo>
                <a:cubicBezTo>
                  <a:pt x="167" y="578"/>
                  <a:pt x="156" y="601"/>
                  <a:pt x="139" y="621"/>
                </a:cubicBezTo>
                <a:cubicBezTo>
                  <a:pt x="116" y="649"/>
                  <a:pt x="75" y="652"/>
                  <a:pt x="41" y="632"/>
                </a:cubicBezTo>
                <a:cubicBezTo>
                  <a:pt x="15" y="617"/>
                  <a:pt x="0" y="578"/>
                  <a:pt x="11" y="547"/>
                </a:cubicBezTo>
                <a:cubicBezTo>
                  <a:pt x="19" y="526"/>
                  <a:pt x="30" y="507"/>
                  <a:pt x="41" y="488"/>
                </a:cubicBezTo>
                <a:cubicBezTo>
                  <a:pt x="79" y="421"/>
                  <a:pt x="117" y="354"/>
                  <a:pt x="156" y="287"/>
                </a:cubicBezTo>
                <a:cubicBezTo>
                  <a:pt x="192" y="224"/>
                  <a:pt x="229" y="162"/>
                  <a:pt x="265" y="100"/>
                </a:cubicBezTo>
                <a:cubicBezTo>
                  <a:pt x="277" y="78"/>
                  <a:pt x="289" y="56"/>
                  <a:pt x="303" y="35"/>
                </a:cubicBezTo>
                <a:cubicBezTo>
                  <a:pt x="320" y="9"/>
                  <a:pt x="339" y="0"/>
                  <a:pt x="370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75B308AE-556B-4362-A5E9-8C09F14A7C91}"/>
              </a:ext>
            </a:extLst>
          </p:cNvPr>
          <p:cNvSpPr>
            <a:spLocks/>
          </p:cNvSpPr>
          <p:nvPr/>
        </p:nvSpPr>
        <p:spPr bwMode="auto">
          <a:xfrm>
            <a:off x="1689322" y="1474375"/>
            <a:ext cx="370870" cy="576453"/>
          </a:xfrm>
          <a:custGeom>
            <a:avLst/>
            <a:gdLst>
              <a:gd name="T0" fmla="*/ 81 w 438"/>
              <a:gd name="T1" fmla="*/ 4 h 660"/>
              <a:gd name="T2" fmla="*/ 152 w 438"/>
              <a:gd name="T3" fmla="*/ 45 h 660"/>
              <a:gd name="T4" fmla="*/ 285 w 438"/>
              <a:gd name="T5" fmla="*/ 281 h 660"/>
              <a:gd name="T6" fmla="*/ 410 w 438"/>
              <a:gd name="T7" fmla="*/ 509 h 660"/>
              <a:gd name="T8" fmla="*/ 434 w 438"/>
              <a:gd name="T9" fmla="*/ 575 h 660"/>
              <a:gd name="T10" fmla="*/ 379 w 438"/>
              <a:gd name="T11" fmla="*/ 651 h 660"/>
              <a:gd name="T12" fmla="*/ 289 w 438"/>
              <a:gd name="T13" fmla="*/ 610 h 660"/>
              <a:gd name="T14" fmla="*/ 200 w 438"/>
              <a:gd name="T15" fmla="*/ 449 h 660"/>
              <a:gd name="T16" fmla="*/ 108 w 438"/>
              <a:gd name="T17" fmla="*/ 282 h 660"/>
              <a:gd name="T18" fmla="*/ 17 w 438"/>
              <a:gd name="T19" fmla="*/ 122 h 660"/>
              <a:gd name="T20" fmla="*/ 16 w 438"/>
              <a:gd name="T21" fmla="*/ 40 h 660"/>
              <a:gd name="T22" fmla="*/ 81 w 438"/>
              <a:gd name="T23" fmla="*/ 4 h 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38" h="660">
                <a:moveTo>
                  <a:pt x="81" y="4"/>
                </a:moveTo>
                <a:cubicBezTo>
                  <a:pt x="116" y="3"/>
                  <a:pt x="137" y="18"/>
                  <a:pt x="152" y="45"/>
                </a:cubicBezTo>
                <a:cubicBezTo>
                  <a:pt x="196" y="123"/>
                  <a:pt x="241" y="202"/>
                  <a:pt x="285" y="281"/>
                </a:cubicBezTo>
                <a:cubicBezTo>
                  <a:pt x="327" y="357"/>
                  <a:pt x="369" y="433"/>
                  <a:pt x="410" y="509"/>
                </a:cubicBezTo>
                <a:cubicBezTo>
                  <a:pt x="421" y="530"/>
                  <a:pt x="432" y="553"/>
                  <a:pt x="434" y="575"/>
                </a:cubicBezTo>
                <a:cubicBezTo>
                  <a:pt x="438" y="612"/>
                  <a:pt x="412" y="642"/>
                  <a:pt x="379" y="651"/>
                </a:cubicBezTo>
                <a:cubicBezTo>
                  <a:pt x="346" y="660"/>
                  <a:pt x="306" y="641"/>
                  <a:pt x="289" y="610"/>
                </a:cubicBezTo>
                <a:cubicBezTo>
                  <a:pt x="260" y="556"/>
                  <a:pt x="230" y="502"/>
                  <a:pt x="200" y="449"/>
                </a:cubicBezTo>
                <a:cubicBezTo>
                  <a:pt x="169" y="393"/>
                  <a:pt x="139" y="337"/>
                  <a:pt x="108" y="282"/>
                </a:cubicBezTo>
                <a:cubicBezTo>
                  <a:pt x="78" y="229"/>
                  <a:pt x="47" y="175"/>
                  <a:pt x="17" y="122"/>
                </a:cubicBezTo>
                <a:cubicBezTo>
                  <a:pt x="2" y="95"/>
                  <a:pt x="0" y="66"/>
                  <a:pt x="16" y="40"/>
                </a:cubicBezTo>
                <a:cubicBezTo>
                  <a:pt x="31" y="15"/>
                  <a:pt x="53" y="0"/>
                  <a:pt x="81" y="4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1B74DAA6-E969-49FE-970A-35824B70F5D7}"/>
              </a:ext>
            </a:extLst>
          </p:cNvPr>
          <p:cNvSpPr>
            <a:spLocks/>
          </p:cNvSpPr>
          <p:nvPr/>
        </p:nvSpPr>
        <p:spPr bwMode="auto">
          <a:xfrm>
            <a:off x="3625515" y="3897855"/>
            <a:ext cx="521774" cy="452171"/>
          </a:xfrm>
          <a:custGeom>
            <a:avLst/>
            <a:gdLst>
              <a:gd name="T0" fmla="*/ 528 w 618"/>
              <a:gd name="T1" fmla="*/ 516 h 516"/>
              <a:gd name="T2" fmla="*/ 479 w 618"/>
              <a:gd name="T3" fmla="*/ 493 h 516"/>
              <a:gd name="T4" fmla="*/ 233 w 618"/>
              <a:gd name="T5" fmla="*/ 302 h 516"/>
              <a:gd name="T6" fmla="*/ 70 w 618"/>
              <a:gd name="T7" fmla="*/ 172 h 516"/>
              <a:gd name="T8" fmla="*/ 27 w 618"/>
              <a:gd name="T9" fmla="*/ 136 h 516"/>
              <a:gd name="T10" fmla="*/ 28 w 618"/>
              <a:gd name="T11" fmla="*/ 31 h 516"/>
              <a:gd name="T12" fmla="*/ 131 w 618"/>
              <a:gd name="T13" fmla="*/ 24 h 516"/>
              <a:gd name="T14" fmla="*/ 308 w 618"/>
              <a:gd name="T15" fmla="*/ 163 h 516"/>
              <a:gd name="T16" fmla="*/ 519 w 618"/>
              <a:gd name="T17" fmla="*/ 327 h 516"/>
              <a:gd name="T18" fmla="*/ 581 w 618"/>
              <a:gd name="T19" fmla="*/ 377 h 516"/>
              <a:gd name="T20" fmla="*/ 580 w 618"/>
              <a:gd name="T21" fmla="*/ 495 h 516"/>
              <a:gd name="T22" fmla="*/ 528 w 618"/>
              <a:gd name="T23" fmla="*/ 516 h 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18" h="516">
                <a:moveTo>
                  <a:pt x="528" y="516"/>
                </a:moveTo>
                <a:cubicBezTo>
                  <a:pt x="511" y="508"/>
                  <a:pt x="493" y="504"/>
                  <a:pt x="479" y="493"/>
                </a:cubicBezTo>
                <a:cubicBezTo>
                  <a:pt x="397" y="430"/>
                  <a:pt x="315" y="366"/>
                  <a:pt x="233" y="302"/>
                </a:cubicBezTo>
                <a:cubicBezTo>
                  <a:pt x="179" y="259"/>
                  <a:pt x="125" y="216"/>
                  <a:pt x="70" y="172"/>
                </a:cubicBezTo>
                <a:cubicBezTo>
                  <a:pt x="55" y="160"/>
                  <a:pt x="39" y="149"/>
                  <a:pt x="27" y="136"/>
                </a:cubicBezTo>
                <a:cubicBezTo>
                  <a:pt x="0" y="106"/>
                  <a:pt x="1" y="60"/>
                  <a:pt x="28" y="31"/>
                </a:cubicBezTo>
                <a:cubicBezTo>
                  <a:pt x="54" y="4"/>
                  <a:pt x="100" y="0"/>
                  <a:pt x="131" y="24"/>
                </a:cubicBezTo>
                <a:cubicBezTo>
                  <a:pt x="190" y="70"/>
                  <a:pt x="249" y="117"/>
                  <a:pt x="308" y="163"/>
                </a:cubicBezTo>
                <a:cubicBezTo>
                  <a:pt x="378" y="217"/>
                  <a:pt x="449" y="272"/>
                  <a:pt x="519" y="327"/>
                </a:cubicBezTo>
                <a:cubicBezTo>
                  <a:pt x="540" y="343"/>
                  <a:pt x="560" y="361"/>
                  <a:pt x="581" y="377"/>
                </a:cubicBezTo>
                <a:cubicBezTo>
                  <a:pt x="613" y="403"/>
                  <a:pt x="618" y="463"/>
                  <a:pt x="580" y="495"/>
                </a:cubicBezTo>
                <a:cubicBezTo>
                  <a:pt x="566" y="506"/>
                  <a:pt x="547" y="509"/>
                  <a:pt x="528" y="516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67FE553E-5115-4116-8AA7-9A6BCF6AC1A9}"/>
              </a:ext>
            </a:extLst>
          </p:cNvPr>
          <p:cNvSpPr>
            <a:spLocks/>
          </p:cNvSpPr>
          <p:nvPr/>
        </p:nvSpPr>
        <p:spPr bwMode="auto">
          <a:xfrm>
            <a:off x="3909420" y="2726440"/>
            <a:ext cx="608736" cy="239308"/>
          </a:xfrm>
          <a:custGeom>
            <a:avLst/>
            <a:gdLst>
              <a:gd name="T0" fmla="*/ 717 w 718"/>
              <a:gd name="T1" fmla="*/ 86 h 273"/>
              <a:gd name="T2" fmla="*/ 666 w 718"/>
              <a:gd name="T3" fmla="*/ 155 h 273"/>
              <a:gd name="T4" fmla="*/ 576 w 718"/>
              <a:gd name="T5" fmla="*/ 175 h 273"/>
              <a:gd name="T6" fmla="*/ 342 w 718"/>
              <a:gd name="T7" fmla="*/ 222 h 273"/>
              <a:gd name="T8" fmla="*/ 174 w 718"/>
              <a:gd name="T9" fmla="*/ 253 h 273"/>
              <a:gd name="T10" fmla="*/ 93 w 718"/>
              <a:gd name="T11" fmla="*/ 268 h 273"/>
              <a:gd name="T12" fmla="*/ 17 w 718"/>
              <a:gd name="T13" fmla="*/ 236 h 273"/>
              <a:gd name="T14" fmla="*/ 14 w 718"/>
              <a:gd name="T15" fmla="*/ 154 h 273"/>
              <a:gd name="T16" fmla="*/ 60 w 718"/>
              <a:gd name="T17" fmla="*/ 120 h 273"/>
              <a:gd name="T18" fmla="*/ 256 w 718"/>
              <a:gd name="T19" fmla="*/ 81 h 273"/>
              <a:gd name="T20" fmla="*/ 488 w 718"/>
              <a:gd name="T21" fmla="*/ 33 h 273"/>
              <a:gd name="T22" fmla="*/ 627 w 718"/>
              <a:gd name="T23" fmla="*/ 9 h 273"/>
              <a:gd name="T24" fmla="*/ 717 w 718"/>
              <a:gd name="T25" fmla="*/ 86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18" h="273">
                <a:moveTo>
                  <a:pt x="717" y="86"/>
                </a:moveTo>
                <a:cubicBezTo>
                  <a:pt x="716" y="117"/>
                  <a:pt x="696" y="147"/>
                  <a:pt x="666" y="155"/>
                </a:cubicBezTo>
                <a:cubicBezTo>
                  <a:pt x="637" y="164"/>
                  <a:pt x="606" y="169"/>
                  <a:pt x="576" y="175"/>
                </a:cubicBezTo>
                <a:cubicBezTo>
                  <a:pt x="498" y="191"/>
                  <a:pt x="420" y="207"/>
                  <a:pt x="342" y="222"/>
                </a:cubicBezTo>
                <a:cubicBezTo>
                  <a:pt x="286" y="233"/>
                  <a:pt x="230" y="243"/>
                  <a:pt x="174" y="253"/>
                </a:cubicBezTo>
                <a:cubicBezTo>
                  <a:pt x="147" y="258"/>
                  <a:pt x="120" y="264"/>
                  <a:pt x="93" y="268"/>
                </a:cubicBezTo>
                <a:cubicBezTo>
                  <a:pt x="62" y="273"/>
                  <a:pt x="35" y="263"/>
                  <a:pt x="17" y="236"/>
                </a:cubicBezTo>
                <a:cubicBezTo>
                  <a:pt x="0" y="210"/>
                  <a:pt x="1" y="180"/>
                  <a:pt x="14" y="154"/>
                </a:cubicBezTo>
                <a:cubicBezTo>
                  <a:pt x="23" y="137"/>
                  <a:pt x="39" y="124"/>
                  <a:pt x="60" y="120"/>
                </a:cubicBezTo>
                <a:cubicBezTo>
                  <a:pt x="125" y="107"/>
                  <a:pt x="191" y="94"/>
                  <a:pt x="256" y="81"/>
                </a:cubicBezTo>
                <a:cubicBezTo>
                  <a:pt x="333" y="65"/>
                  <a:pt x="410" y="49"/>
                  <a:pt x="488" y="33"/>
                </a:cubicBezTo>
                <a:cubicBezTo>
                  <a:pt x="534" y="24"/>
                  <a:pt x="581" y="16"/>
                  <a:pt x="627" y="9"/>
                </a:cubicBezTo>
                <a:cubicBezTo>
                  <a:pt x="686" y="0"/>
                  <a:pt x="718" y="49"/>
                  <a:pt x="717" y="86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A2FC5CCE-E15D-4C65-A51B-39F2A1F9E8F9}"/>
              </a:ext>
            </a:extLst>
          </p:cNvPr>
          <p:cNvSpPr>
            <a:spLocks/>
          </p:cNvSpPr>
          <p:nvPr/>
        </p:nvSpPr>
        <p:spPr bwMode="auto">
          <a:xfrm>
            <a:off x="812025" y="2788581"/>
            <a:ext cx="618968" cy="211542"/>
          </a:xfrm>
          <a:custGeom>
            <a:avLst/>
            <a:gdLst>
              <a:gd name="T0" fmla="*/ 632 w 728"/>
              <a:gd name="T1" fmla="*/ 242 h 242"/>
              <a:gd name="T2" fmla="*/ 531 w 728"/>
              <a:gd name="T3" fmla="*/ 226 h 242"/>
              <a:gd name="T4" fmla="*/ 466 w 728"/>
              <a:gd name="T5" fmla="*/ 215 h 242"/>
              <a:gd name="T6" fmla="*/ 298 w 728"/>
              <a:gd name="T7" fmla="*/ 192 h 242"/>
              <a:gd name="T8" fmla="*/ 64 w 728"/>
              <a:gd name="T9" fmla="*/ 154 h 242"/>
              <a:gd name="T10" fmla="*/ 4 w 728"/>
              <a:gd name="T11" fmla="*/ 88 h 242"/>
              <a:gd name="T12" fmla="*/ 46 w 728"/>
              <a:gd name="T13" fmla="*/ 11 h 242"/>
              <a:gd name="T14" fmla="*/ 98 w 728"/>
              <a:gd name="T15" fmla="*/ 2 h 242"/>
              <a:gd name="T16" fmla="*/ 346 w 728"/>
              <a:gd name="T17" fmla="*/ 40 h 242"/>
              <a:gd name="T18" fmla="*/ 553 w 728"/>
              <a:gd name="T19" fmla="*/ 74 h 242"/>
              <a:gd name="T20" fmla="*/ 654 w 728"/>
              <a:gd name="T21" fmla="*/ 89 h 242"/>
              <a:gd name="T22" fmla="*/ 716 w 728"/>
              <a:gd name="T23" fmla="*/ 190 h 242"/>
              <a:gd name="T24" fmla="*/ 632 w 728"/>
              <a:gd name="T25" fmla="*/ 242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28" h="242">
                <a:moveTo>
                  <a:pt x="632" y="242"/>
                </a:moveTo>
                <a:cubicBezTo>
                  <a:pt x="605" y="238"/>
                  <a:pt x="568" y="232"/>
                  <a:pt x="531" y="226"/>
                </a:cubicBezTo>
                <a:cubicBezTo>
                  <a:pt x="509" y="223"/>
                  <a:pt x="487" y="218"/>
                  <a:pt x="466" y="215"/>
                </a:cubicBezTo>
                <a:cubicBezTo>
                  <a:pt x="410" y="207"/>
                  <a:pt x="354" y="200"/>
                  <a:pt x="298" y="192"/>
                </a:cubicBezTo>
                <a:cubicBezTo>
                  <a:pt x="220" y="180"/>
                  <a:pt x="142" y="167"/>
                  <a:pt x="64" y="154"/>
                </a:cubicBezTo>
                <a:cubicBezTo>
                  <a:pt x="37" y="149"/>
                  <a:pt x="9" y="118"/>
                  <a:pt x="4" y="88"/>
                </a:cubicBezTo>
                <a:cubicBezTo>
                  <a:pt x="0" y="59"/>
                  <a:pt x="18" y="22"/>
                  <a:pt x="46" y="11"/>
                </a:cubicBezTo>
                <a:cubicBezTo>
                  <a:pt x="62" y="4"/>
                  <a:pt x="81" y="0"/>
                  <a:pt x="98" y="2"/>
                </a:cubicBezTo>
                <a:cubicBezTo>
                  <a:pt x="181" y="14"/>
                  <a:pt x="263" y="27"/>
                  <a:pt x="346" y="40"/>
                </a:cubicBezTo>
                <a:cubicBezTo>
                  <a:pt x="415" y="51"/>
                  <a:pt x="484" y="63"/>
                  <a:pt x="553" y="74"/>
                </a:cubicBezTo>
                <a:cubicBezTo>
                  <a:pt x="586" y="80"/>
                  <a:pt x="620" y="85"/>
                  <a:pt x="654" y="89"/>
                </a:cubicBezTo>
                <a:cubicBezTo>
                  <a:pt x="707" y="97"/>
                  <a:pt x="728" y="145"/>
                  <a:pt x="716" y="190"/>
                </a:cubicBezTo>
                <a:cubicBezTo>
                  <a:pt x="707" y="222"/>
                  <a:pt x="679" y="242"/>
                  <a:pt x="632" y="242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reeform 19">
            <a:extLst>
              <a:ext uri="{FF2B5EF4-FFF2-40B4-BE49-F238E27FC236}">
                <a16:creationId xmlns:a16="http://schemas.microsoft.com/office/drawing/2014/main" id="{265BB47C-24B7-4135-87C4-643A28ED5897}"/>
              </a:ext>
            </a:extLst>
          </p:cNvPr>
          <p:cNvSpPr>
            <a:spLocks/>
          </p:cNvSpPr>
          <p:nvPr/>
        </p:nvSpPr>
        <p:spPr bwMode="auto">
          <a:xfrm>
            <a:off x="2124134" y="2693387"/>
            <a:ext cx="363196" cy="879223"/>
          </a:xfrm>
          <a:custGeom>
            <a:avLst/>
            <a:gdLst>
              <a:gd name="T0" fmla="*/ 0 w 431"/>
              <a:gd name="T1" fmla="*/ 579 h 1005"/>
              <a:gd name="T2" fmla="*/ 45 w 431"/>
              <a:gd name="T3" fmla="*/ 334 h 1005"/>
              <a:gd name="T4" fmla="*/ 210 w 431"/>
              <a:gd name="T5" fmla="*/ 93 h 1005"/>
              <a:gd name="T6" fmla="*/ 338 w 431"/>
              <a:gd name="T7" fmla="*/ 13 h 1005"/>
              <a:gd name="T8" fmla="*/ 420 w 431"/>
              <a:gd name="T9" fmla="*/ 52 h 1005"/>
              <a:gd name="T10" fmla="*/ 385 w 431"/>
              <a:gd name="T11" fmla="*/ 128 h 1005"/>
              <a:gd name="T12" fmla="*/ 244 w 431"/>
              <a:gd name="T13" fmla="*/ 238 h 1005"/>
              <a:gd name="T14" fmla="*/ 153 w 431"/>
              <a:gd name="T15" fmla="*/ 399 h 1005"/>
              <a:gd name="T16" fmla="*/ 139 w 431"/>
              <a:gd name="T17" fmla="*/ 686 h 1005"/>
              <a:gd name="T18" fmla="*/ 259 w 431"/>
              <a:gd name="T19" fmla="*/ 895 h 1005"/>
              <a:gd name="T20" fmla="*/ 258 w 431"/>
              <a:gd name="T21" fmla="*/ 979 h 1005"/>
              <a:gd name="T22" fmla="*/ 170 w 431"/>
              <a:gd name="T23" fmla="*/ 982 h 1005"/>
              <a:gd name="T24" fmla="*/ 42 w 431"/>
              <a:gd name="T25" fmla="*/ 784 h 1005"/>
              <a:gd name="T26" fmla="*/ 0 w 431"/>
              <a:gd name="T27" fmla="*/ 579 h 10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31" h="1005">
                <a:moveTo>
                  <a:pt x="0" y="579"/>
                </a:moveTo>
                <a:cubicBezTo>
                  <a:pt x="1" y="484"/>
                  <a:pt x="16" y="408"/>
                  <a:pt x="45" y="334"/>
                </a:cubicBezTo>
                <a:cubicBezTo>
                  <a:pt x="82" y="241"/>
                  <a:pt x="136" y="160"/>
                  <a:pt x="210" y="93"/>
                </a:cubicBezTo>
                <a:cubicBezTo>
                  <a:pt x="247" y="58"/>
                  <a:pt x="290" y="31"/>
                  <a:pt x="338" y="13"/>
                </a:cubicBezTo>
                <a:cubicBezTo>
                  <a:pt x="373" y="0"/>
                  <a:pt x="402" y="14"/>
                  <a:pt x="420" y="52"/>
                </a:cubicBezTo>
                <a:cubicBezTo>
                  <a:pt x="431" y="76"/>
                  <a:pt x="417" y="114"/>
                  <a:pt x="385" y="128"/>
                </a:cubicBezTo>
                <a:cubicBezTo>
                  <a:pt x="328" y="152"/>
                  <a:pt x="284" y="190"/>
                  <a:pt x="244" y="238"/>
                </a:cubicBezTo>
                <a:cubicBezTo>
                  <a:pt x="204" y="287"/>
                  <a:pt x="174" y="340"/>
                  <a:pt x="153" y="399"/>
                </a:cubicBezTo>
                <a:cubicBezTo>
                  <a:pt x="118" y="493"/>
                  <a:pt x="114" y="589"/>
                  <a:pt x="139" y="686"/>
                </a:cubicBezTo>
                <a:cubicBezTo>
                  <a:pt x="159" y="766"/>
                  <a:pt x="202" y="835"/>
                  <a:pt x="259" y="895"/>
                </a:cubicBezTo>
                <a:cubicBezTo>
                  <a:pt x="279" y="916"/>
                  <a:pt x="279" y="959"/>
                  <a:pt x="258" y="979"/>
                </a:cubicBezTo>
                <a:cubicBezTo>
                  <a:pt x="233" y="1004"/>
                  <a:pt x="192" y="1005"/>
                  <a:pt x="170" y="982"/>
                </a:cubicBezTo>
                <a:cubicBezTo>
                  <a:pt x="115" y="924"/>
                  <a:pt x="72" y="858"/>
                  <a:pt x="42" y="784"/>
                </a:cubicBezTo>
                <a:cubicBezTo>
                  <a:pt x="13" y="713"/>
                  <a:pt x="1" y="639"/>
                  <a:pt x="0" y="5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5705689" y="4532293"/>
            <a:ext cx="5600335" cy="952582"/>
            <a:chOff x="5705689" y="4124322"/>
            <a:chExt cx="5600335" cy="952582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9B62B21-15F0-49E4-9C0A-46E2135E470B}"/>
                </a:ext>
              </a:extLst>
            </p:cNvPr>
            <p:cNvSpPr/>
            <p:nvPr/>
          </p:nvSpPr>
          <p:spPr>
            <a:xfrm>
              <a:off x="5705689" y="4124322"/>
              <a:ext cx="5600335" cy="952582"/>
            </a:xfrm>
            <a:prstGeom prst="rect">
              <a:avLst/>
            </a:prstGeom>
            <a:solidFill>
              <a:srgbClr val="CB1B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10F1FA9-DFA5-44DD-ACE2-E0B67BEBD639}"/>
                </a:ext>
              </a:extLst>
            </p:cNvPr>
            <p:cNvSpPr txBox="1"/>
            <p:nvPr/>
          </p:nvSpPr>
          <p:spPr>
            <a:xfrm>
              <a:off x="5813112" y="4185569"/>
              <a:ext cx="1177107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45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  <a:ea typeface="+mn-ea"/>
                  <a:cs typeface="+mn-cs"/>
                </a:rPr>
                <a:t>0</a:t>
              </a:r>
              <a:r>
                <a:rPr lang="pt-PT" sz="4500" b="1" dirty="0">
                  <a:solidFill>
                    <a:srgbClr val="FFFFFF"/>
                  </a:solidFill>
                  <a:latin typeface="Open Sans" panose="020B0606030504020204" pitchFamily="34" charset="0"/>
                </a:rPr>
                <a:t>2</a:t>
              </a:r>
              <a:endParaRPr kumimoji="0" lang="en-GB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FE0ADF0-60ED-427C-8750-80ACC702B290}"/>
                </a:ext>
              </a:extLst>
            </p:cNvPr>
            <p:cNvSpPr txBox="1"/>
            <p:nvPr/>
          </p:nvSpPr>
          <p:spPr>
            <a:xfrm>
              <a:off x="6849566" y="4322647"/>
              <a:ext cx="40268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</a:rPr>
                <a:t>Análisis</a:t>
              </a: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</a:rPr>
                <a:t> DAFO</a:t>
              </a:r>
              <a:endPara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sp>
        <p:nvSpPr>
          <p:cNvPr id="8" name="Freeform 5">
            <a:extLst>
              <a:ext uri="{FF2B5EF4-FFF2-40B4-BE49-F238E27FC236}">
                <a16:creationId xmlns:a16="http://schemas.microsoft.com/office/drawing/2014/main" id="{A6751595-9F70-4EFE-9250-F0EB55B31968}"/>
              </a:ext>
            </a:extLst>
          </p:cNvPr>
          <p:cNvSpPr>
            <a:spLocks noEditPoints="1"/>
          </p:cNvSpPr>
          <p:nvPr/>
        </p:nvSpPr>
        <p:spPr bwMode="auto">
          <a:xfrm>
            <a:off x="1794189" y="2260150"/>
            <a:ext cx="1821279" cy="3568964"/>
          </a:xfrm>
          <a:custGeom>
            <a:avLst/>
            <a:gdLst>
              <a:gd name="T0" fmla="*/ 0 w 1736"/>
              <a:gd name="T1" fmla="*/ 868 h 3417"/>
              <a:gd name="T2" fmla="*/ 339 w 1736"/>
              <a:gd name="T3" fmla="*/ 1767 h 3417"/>
              <a:gd name="T4" fmla="*/ 430 w 1736"/>
              <a:gd name="T5" fmla="*/ 2129 h 3417"/>
              <a:gd name="T6" fmla="*/ 432 w 1736"/>
              <a:gd name="T7" fmla="*/ 2415 h 3417"/>
              <a:gd name="T8" fmla="*/ 443 w 1736"/>
              <a:gd name="T9" fmla="*/ 2750 h 3417"/>
              <a:gd name="T10" fmla="*/ 581 w 1736"/>
              <a:gd name="T11" fmla="*/ 2994 h 3417"/>
              <a:gd name="T12" fmla="*/ 806 w 1736"/>
              <a:gd name="T13" fmla="*/ 3385 h 3417"/>
              <a:gd name="T14" fmla="*/ 964 w 1736"/>
              <a:gd name="T15" fmla="*/ 3254 h 3417"/>
              <a:gd name="T16" fmla="*/ 1166 w 1736"/>
              <a:gd name="T17" fmla="*/ 2907 h 3417"/>
              <a:gd name="T18" fmla="*/ 1269 w 1736"/>
              <a:gd name="T19" fmla="*/ 2685 h 3417"/>
              <a:gd name="T20" fmla="*/ 1281 w 1736"/>
              <a:gd name="T21" fmla="*/ 2020 h 3417"/>
              <a:gd name="T22" fmla="*/ 1376 w 1736"/>
              <a:gd name="T23" fmla="*/ 1740 h 3417"/>
              <a:gd name="T24" fmla="*/ 1736 w 1736"/>
              <a:gd name="T25" fmla="*/ 868 h 3417"/>
              <a:gd name="T26" fmla="*/ 537 w 1736"/>
              <a:gd name="T27" fmla="*/ 2650 h 3417"/>
              <a:gd name="T28" fmla="*/ 556 w 1736"/>
              <a:gd name="T29" fmla="*/ 2178 h 3417"/>
              <a:gd name="T30" fmla="*/ 673 w 1736"/>
              <a:gd name="T31" fmla="*/ 2197 h 3417"/>
              <a:gd name="T32" fmla="*/ 673 w 1736"/>
              <a:gd name="T33" fmla="*/ 2643 h 3417"/>
              <a:gd name="T34" fmla="*/ 557 w 1736"/>
              <a:gd name="T35" fmla="*/ 2670 h 3417"/>
              <a:gd name="T36" fmla="*/ 902 w 1736"/>
              <a:gd name="T37" fmla="*/ 3175 h 3417"/>
              <a:gd name="T38" fmla="*/ 838 w 1736"/>
              <a:gd name="T39" fmla="*/ 3256 h 3417"/>
              <a:gd name="T40" fmla="*/ 799 w 1736"/>
              <a:gd name="T41" fmla="*/ 3156 h 3417"/>
              <a:gd name="T42" fmla="*/ 893 w 1736"/>
              <a:gd name="T43" fmla="*/ 3156 h 3417"/>
              <a:gd name="T44" fmla="*/ 1130 w 1736"/>
              <a:gd name="T45" fmla="*/ 2786 h 3417"/>
              <a:gd name="T46" fmla="*/ 976 w 1736"/>
              <a:gd name="T47" fmla="*/ 3049 h 3417"/>
              <a:gd name="T48" fmla="*/ 744 w 1736"/>
              <a:gd name="T49" fmla="*/ 3063 h 3417"/>
              <a:gd name="T50" fmla="*/ 597 w 1736"/>
              <a:gd name="T51" fmla="*/ 2835 h 3417"/>
              <a:gd name="T52" fmla="*/ 563 w 1736"/>
              <a:gd name="T53" fmla="*/ 2769 h 3417"/>
              <a:gd name="T54" fmla="*/ 851 w 1736"/>
              <a:gd name="T55" fmla="*/ 2763 h 3417"/>
              <a:gd name="T56" fmla="*/ 1136 w 1736"/>
              <a:gd name="T57" fmla="*/ 2767 h 3417"/>
              <a:gd name="T58" fmla="*/ 779 w 1736"/>
              <a:gd name="T59" fmla="*/ 2199 h 3417"/>
              <a:gd name="T60" fmla="*/ 885 w 1736"/>
              <a:gd name="T61" fmla="*/ 2178 h 3417"/>
              <a:gd name="T62" fmla="*/ 910 w 1736"/>
              <a:gd name="T63" fmla="*/ 2488 h 3417"/>
              <a:gd name="T64" fmla="*/ 885 w 1736"/>
              <a:gd name="T65" fmla="*/ 2670 h 3417"/>
              <a:gd name="T66" fmla="*/ 780 w 1736"/>
              <a:gd name="T67" fmla="*/ 2648 h 3417"/>
              <a:gd name="T68" fmla="*/ 779 w 1736"/>
              <a:gd name="T69" fmla="*/ 2199 h 3417"/>
              <a:gd name="T70" fmla="*/ 1140 w 1736"/>
              <a:gd name="T71" fmla="*/ 2670 h 3417"/>
              <a:gd name="T72" fmla="*/ 1016 w 1736"/>
              <a:gd name="T73" fmla="*/ 2648 h 3417"/>
              <a:gd name="T74" fmla="*/ 1035 w 1736"/>
              <a:gd name="T75" fmla="*/ 2178 h 3417"/>
              <a:gd name="T76" fmla="*/ 1165 w 1736"/>
              <a:gd name="T77" fmla="*/ 2200 h 3417"/>
              <a:gd name="T78" fmla="*/ 1164 w 1736"/>
              <a:gd name="T79" fmla="*/ 2644 h 3417"/>
              <a:gd name="T80" fmla="*/ 1273 w 1736"/>
              <a:gd name="T81" fmla="*/ 1681 h 3417"/>
              <a:gd name="T82" fmla="*/ 1165 w 1736"/>
              <a:gd name="T83" fmla="*/ 2028 h 3417"/>
              <a:gd name="T84" fmla="*/ 850 w 1736"/>
              <a:gd name="T85" fmla="*/ 2055 h 3417"/>
              <a:gd name="T86" fmla="*/ 537 w 1736"/>
              <a:gd name="T87" fmla="*/ 2031 h 3417"/>
              <a:gd name="T88" fmla="*/ 412 w 1736"/>
              <a:gd name="T89" fmla="*/ 1638 h 3417"/>
              <a:gd name="T90" fmla="*/ 868 w 1736"/>
              <a:gd name="T91" fmla="*/ 123 h 3417"/>
              <a:gd name="T92" fmla="*/ 1307 w 1736"/>
              <a:gd name="T93" fmla="*/ 1617 h 3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736" h="3417">
                <a:moveTo>
                  <a:pt x="868" y="0"/>
                </a:moveTo>
                <a:cubicBezTo>
                  <a:pt x="389" y="0"/>
                  <a:pt x="0" y="389"/>
                  <a:pt x="0" y="868"/>
                </a:cubicBezTo>
                <a:cubicBezTo>
                  <a:pt x="0" y="1232"/>
                  <a:pt x="226" y="1534"/>
                  <a:pt x="255" y="1591"/>
                </a:cubicBezTo>
                <a:cubicBezTo>
                  <a:pt x="283" y="1649"/>
                  <a:pt x="314" y="1708"/>
                  <a:pt x="339" y="1767"/>
                </a:cubicBezTo>
                <a:cubicBezTo>
                  <a:pt x="360" y="1819"/>
                  <a:pt x="376" y="1874"/>
                  <a:pt x="394" y="1927"/>
                </a:cubicBezTo>
                <a:cubicBezTo>
                  <a:pt x="416" y="1993"/>
                  <a:pt x="428" y="2060"/>
                  <a:pt x="430" y="2129"/>
                </a:cubicBezTo>
                <a:cubicBezTo>
                  <a:pt x="434" y="2224"/>
                  <a:pt x="431" y="2320"/>
                  <a:pt x="431" y="2415"/>
                </a:cubicBezTo>
                <a:cubicBezTo>
                  <a:pt x="432" y="2415"/>
                  <a:pt x="432" y="2415"/>
                  <a:pt x="432" y="2415"/>
                </a:cubicBezTo>
                <a:cubicBezTo>
                  <a:pt x="432" y="2511"/>
                  <a:pt x="431" y="2608"/>
                  <a:pt x="432" y="2704"/>
                </a:cubicBezTo>
                <a:cubicBezTo>
                  <a:pt x="433" y="2720"/>
                  <a:pt x="436" y="2737"/>
                  <a:pt x="443" y="2750"/>
                </a:cubicBezTo>
                <a:cubicBezTo>
                  <a:pt x="459" y="2782"/>
                  <a:pt x="479" y="2812"/>
                  <a:pt x="496" y="2843"/>
                </a:cubicBezTo>
                <a:cubicBezTo>
                  <a:pt x="525" y="2893"/>
                  <a:pt x="553" y="2944"/>
                  <a:pt x="581" y="2994"/>
                </a:cubicBezTo>
                <a:cubicBezTo>
                  <a:pt x="615" y="3053"/>
                  <a:pt x="650" y="3111"/>
                  <a:pt x="683" y="3170"/>
                </a:cubicBezTo>
                <a:cubicBezTo>
                  <a:pt x="725" y="3242"/>
                  <a:pt x="765" y="3313"/>
                  <a:pt x="806" y="3385"/>
                </a:cubicBezTo>
                <a:cubicBezTo>
                  <a:pt x="825" y="3417"/>
                  <a:pt x="867" y="3416"/>
                  <a:pt x="886" y="3384"/>
                </a:cubicBezTo>
                <a:cubicBezTo>
                  <a:pt x="911" y="3340"/>
                  <a:pt x="937" y="3297"/>
                  <a:pt x="964" y="3254"/>
                </a:cubicBezTo>
                <a:cubicBezTo>
                  <a:pt x="1008" y="3178"/>
                  <a:pt x="1052" y="3102"/>
                  <a:pt x="1096" y="3026"/>
                </a:cubicBezTo>
                <a:cubicBezTo>
                  <a:pt x="1120" y="2986"/>
                  <a:pt x="1143" y="2947"/>
                  <a:pt x="1166" y="2907"/>
                </a:cubicBezTo>
                <a:cubicBezTo>
                  <a:pt x="1191" y="2865"/>
                  <a:pt x="1215" y="2823"/>
                  <a:pt x="1239" y="2782"/>
                </a:cubicBezTo>
                <a:cubicBezTo>
                  <a:pt x="1258" y="2752"/>
                  <a:pt x="1270" y="2722"/>
                  <a:pt x="1269" y="2685"/>
                </a:cubicBezTo>
                <a:cubicBezTo>
                  <a:pt x="1268" y="2504"/>
                  <a:pt x="1269" y="2322"/>
                  <a:pt x="1269" y="2141"/>
                </a:cubicBezTo>
                <a:cubicBezTo>
                  <a:pt x="1269" y="2101"/>
                  <a:pt x="1273" y="2060"/>
                  <a:pt x="1281" y="2020"/>
                </a:cubicBezTo>
                <a:cubicBezTo>
                  <a:pt x="1292" y="1971"/>
                  <a:pt x="1306" y="1922"/>
                  <a:pt x="1321" y="1875"/>
                </a:cubicBezTo>
                <a:cubicBezTo>
                  <a:pt x="1337" y="1829"/>
                  <a:pt x="1355" y="1783"/>
                  <a:pt x="1376" y="1740"/>
                </a:cubicBezTo>
                <a:cubicBezTo>
                  <a:pt x="1404" y="1682"/>
                  <a:pt x="1437" y="1627"/>
                  <a:pt x="1467" y="1570"/>
                </a:cubicBezTo>
                <a:cubicBezTo>
                  <a:pt x="1500" y="1510"/>
                  <a:pt x="1736" y="1180"/>
                  <a:pt x="1736" y="868"/>
                </a:cubicBezTo>
                <a:cubicBezTo>
                  <a:pt x="1736" y="389"/>
                  <a:pt x="1347" y="0"/>
                  <a:pt x="868" y="0"/>
                </a:cubicBezTo>
                <a:close/>
                <a:moveTo>
                  <a:pt x="537" y="2650"/>
                </a:moveTo>
                <a:cubicBezTo>
                  <a:pt x="537" y="2499"/>
                  <a:pt x="537" y="2348"/>
                  <a:pt x="537" y="2197"/>
                </a:cubicBezTo>
                <a:cubicBezTo>
                  <a:pt x="537" y="2183"/>
                  <a:pt x="542" y="2178"/>
                  <a:pt x="556" y="2178"/>
                </a:cubicBezTo>
                <a:cubicBezTo>
                  <a:pt x="589" y="2178"/>
                  <a:pt x="622" y="2179"/>
                  <a:pt x="655" y="2178"/>
                </a:cubicBezTo>
                <a:cubicBezTo>
                  <a:pt x="669" y="2178"/>
                  <a:pt x="673" y="2183"/>
                  <a:pt x="673" y="2197"/>
                </a:cubicBezTo>
                <a:cubicBezTo>
                  <a:pt x="673" y="2273"/>
                  <a:pt x="673" y="2348"/>
                  <a:pt x="673" y="2424"/>
                </a:cubicBezTo>
                <a:cubicBezTo>
                  <a:pt x="673" y="2497"/>
                  <a:pt x="673" y="2570"/>
                  <a:pt x="673" y="2643"/>
                </a:cubicBezTo>
                <a:cubicBezTo>
                  <a:pt x="673" y="2670"/>
                  <a:pt x="673" y="2670"/>
                  <a:pt x="647" y="2670"/>
                </a:cubicBezTo>
                <a:cubicBezTo>
                  <a:pt x="617" y="2670"/>
                  <a:pt x="587" y="2669"/>
                  <a:pt x="557" y="2670"/>
                </a:cubicBezTo>
                <a:cubicBezTo>
                  <a:pt x="543" y="2670"/>
                  <a:pt x="537" y="2665"/>
                  <a:pt x="537" y="2650"/>
                </a:cubicBezTo>
                <a:close/>
                <a:moveTo>
                  <a:pt x="902" y="3175"/>
                </a:moveTo>
                <a:cubicBezTo>
                  <a:pt x="887" y="3202"/>
                  <a:pt x="871" y="3229"/>
                  <a:pt x="855" y="3255"/>
                </a:cubicBezTo>
                <a:cubicBezTo>
                  <a:pt x="851" y="3263"/>
                  <a:pt x="844" y="3266"/>
                  <a:pt x="838" y="3256"/>
                </a:cubicBezTo>
                <a:cubicBezTo>
                  <a:pt x="822" y="3227"/>
                  <a:pt x="804" y="3198"/>
                  <a:pt x="788" y="3169"/>
                </a:cubicBezTo>
                <a:cubicBezTo>
                  <a:pt x="783" y="3159"/>
                  <a:pt x="791" y="3157"/>
                  <a:pt x="799" y="3156"/>
                </a:cubicBezTo>
                <a:cubicBezTo>
                  <a:pt x="814" y="3156"/>
                  <a:pt x="831" y="3156"/>
                  <a:pt x="847" y="3156"/>
                </a:cubicBezTo>
                <a:cubicBezTo>
                  <a:pt x="863" y="3156"/>
                  <a:pt x="878" y="3156"/>
                  <a:pt x="893" y="3156"/>
                </a:cubicBezTo>
                <a:cubicBezTo>
                  <a:pt x="906" y="3157"/>
                  <a:pt x="909" y="3163"/>
                  <a:pt x="902" y="3175"/>
                </a:cubicBezTo>
                <a:close/>
                <a:moveTo>
                  <a:pt x="1130" y="2786"/>
                </a:moveTo>
                <a:cubicBezTo>
                  <a:pt x="1102" y="2836"/>
                  <a:pt x="1072" y="2885"/>
                  <a:pt x="1043" y="2935"/>
                </a:cubicBezTo>
                <a:cubicBezTo>
                  <a:pt x="1020" y="2973"/>
                  <a:pt x="998" y="3011"/>
                  <a:pt x="976" y="3049"/>
                </a:cubicBezTo>
                <a:cubicBezTo>
                  <a:pt x="970" y="3059"/>
                  <a:pt x="963" y="3063"/>
                  <a:pt x="952" y="3063"/>
                </a:cubicBezTo>
                <a:cubicBezTo>
                  <a:pt x="882" y="3063"/>
                  <a:pt x="813" y="3063"/>
                  <a:pt x="744" y="3063"/>
                </a:cubicBezTo>
                <a:cubicBezTo>
                  <a:pt x="732" y="3063"/>
                  <a:pt x="725" y="3058"/>
                  <a:pt x="719" y="3049"/>
                </a:cubicBezTo>
                <a:cubicBezTo>
                  <a:pt x="678" y="2977"/>
                  <a:pt x="637" y="2906"/>
                  <a:pt x="597" y="2835"/>
                </a:cubicBezTo>
                <a:cubicBezTo>
                  <a:pt x="587" y="2818"/>
                  <a:pt x="577" y="2801"/>
                  <a:pt x="568" y="2784"/>
                </a:cubicBezTo>
                <a:cubicBezTo>
                  <a:pt x="565" y="2779"/>
                  <a:pt x="565" y="2774"/>
                  <a:pt x="563" y="2769"/>
                </a:cubicBezTo>
                <a:cubicBezTo>
                  <a:pt x="568" y="2767"/>
                  <a:pt x="573" y="2764"/>
                  <a:pt x="578" y="2764"/>
                </a:cubicBezTo>
                <a:cubicBezTo>
                  <a:pt x="669" y="2763"/>
                  <a:pt x="760" y="2763"/>
                  <a:pt x="851" y="2763"/>
                </a:cubicBezTo>
                <a:cubicBezTo>
                  <a:pt x="940" y="2763"/>
                  <a:pt x="1030" y="2763"/>
                  <a:pt x="1119" y="2763"/>
                </a:cubicBezTo>
                <a:cubicBezTo>
                  <a:pt x="1124" y="2763"/>
                  <a:pt x="1131" y="2766"/>
                  <a:pt x="1136" y="2767"/>
                </a:cubicBezTo>
                <a:cubicBezTo>
                  <a:pt x="1135" y="2774"/>
                  <a:pt x="1133" y="2781"/>
                  <a:pt x="1130" y="2786"/>
                </a:cubicBezTo>
                <a:close/>
                <a:moveTo>
                  <a:pt x="779" y="2199"/>
                </a:moveTo>
                <a:cubicBezTo>
                  <a:pt x="779" y="2183"/>
                  <a:pt x="783" y="2178"/>
                  <a:pt x="799" y="2178"/>
                </a:cubicBezTo>
                <a:cubicBezTo>
                  <a:pt x="828" y="2179"/>
                  <a:pt x="856" y="2178"/>
                  <a:pt x="885" y="2178"/>
                </a:cubicBezTo>
                <a:cubicBezTo>
                  <a:pt x="908" y="2178"/>
                  <a:pt x="909" y="2179"/>
                  <a:pt x="910" y="2203"/>
                </a:cubicBezTo>
                <a:cubicBezTo>
                  <a:pt x="910" y="2298"/>
                  <a:pt x="910" y="2393"/>
                  <a:pt x="910" y="2488"/>
                </a:cubicBezTo>
                <a:cubicBezTo>
                  <a:pt x="910" y="2539"/>
                  <a:pt x="910" y="2592"/>
                  <a:pt x="909" y="2644"/>
                </a:cubicBezTo>
                <a:cubicBezTo>
                  <a:pt x="909" y="2668"/>
                  <a:pt x="907" y="2670"/>
                  <a:pt x="885" y="2670"/>
                </a:cubicBezTo>
                <a:cubicBezTo>
                  <a:pt x="857" y="2670"/>
                  <a:pt x="829" y="2670"/>
                  <a:pt x="800" y="2670"/>
                </a:cubicBezTo>
                <a:cubicBezTo>
                  <a:pt x="781" y="2669"/>
                  <a:pt x="780" y="2668"/>
                  <a:pt x="780" y="2648"/>
                </a:cubicBezTo>
                <a:cubicBezTo>
                  <a:pt x="779" y="2574"/>
                  <a:pt x="779" y="2499"/>
                  <a:pt x="779" y="2424"/>
                </a:cubicBezTo>
                <a:cubicBezTo>
                  <a:pt x="779" y="2349"/>
                  <a:pt x="780" y="2274"/>
                  <a:pt x="779" y="2199"/>
                </a:cubicBezTo>
                <a:close/>
                <a:moveTo>
                  <a:pt x="1164" y="2644"/>
                </a:moveTo>
                <a:cubicBezTo>
                  <a:pt x="1164" y="2668"/>
                  <a:pt x="1162" y="2670"/>
                  <a:pt x="1140" y="2670"/>
                </a:cubicBezTo>
                <a:cubicBezTo>
                  <a:pt x="1105" y="2670"/>
                  <a:pt x="1071" y="2669"/>
                  <a:pt x="1036" y="2670"/>
                </a:cubicBezTo>
                <a:cubicBezTo>
                  <a:pt x="1021" y="2670"/>
                  <a:pt x="1016" y="2663"/>
                  <a:pt x="1016" y="2648"/>
                </a:cubicBezTo>
                <a:cubicBezTo>
                  <a:pt x="1016" y="2498"/>
                  <a:pt x="1016" y="2348"/>
                  <a:pt x="1016" y="2197"/>
                </a:cubicBezTo>
                <a:cubicBezTo>
                  <a:pt x="1016" y="2183"/>
                  <a:pt x="1021" y="2178"/>
                  <a:pt x="1035" y="2178"/>
                </a:cubicBezTo>
                <a:cubicBezTo>
                  <a:pt x="1072" y="2178"/>
                  <a:pt x="1108" y="2179"/>
                  <a:pt x="1144" y="2178"/>
                </a:cubicBezTo>
                <a:cubicBezTo>
                  <a:pt x="1161" y="2178"/>
                  <a:pt x="1165" y="2184"/>
                  <a:pt x="1165" y="2200"/>
                </a:cubicBezTo>
                <a:cubicBezTo>
                  <a:pt x="1164" y="2275"/>
                  <a:pt x="1164" y="2349"/>
                  <a:pt x="1164" y="2423"/>
                </a:cubicBezTo>
                <a:cubicBezTo>
                  <a:pt x="1164" y="2497"/>
                  <a:pt x="1165" y="2570"/>
                  <a:pt x="1164" y="2644"/>
                </a:cubicBezTo>
                <a:close/>
                <a:moveTo>
                  <a:pt x="1307" y="1617"/>
                </a:moveTo>
                <a:cubicBezTo>
                  <a:pt x="1295" y="1638"/>
                  <a:pt x="1284" y="1659"/>
                  <a:pt x="1273" y="1681"/>
                </a:cubicBezTo>
                <a:cubicBezTo>
                  <a:pt x="1246" y="1731"/>
                  <a:pt x="1222" y="1783"/>
                  <a:pt x="1202" y="1836"/>
                </a:cubicBezTo>
                <a:cubicBezTo>
                  <a:pt x="1180" y="1897"/>
                  <a:pt x="1165" y="1961"/>
                  <a:pt x="1165" y="2028"/>
                </a:cubicBezTo>
                <a:cubicBezTo>
                  <a:pt x="1164" y="2054"/>
                  <a:pt x="1163" y="2055"/>
                  <a:pt x="1137" y="2055"/>
                </a:cubicBezTo>
                <a:cubicBezTo>
                  <a:pt x="1042" y="2055"/>
                  <a:pt x="945" y="2055"/>
                  <a:pt x="850" y="2055"/>
                </a:cubicBezTo>
                <a:cubicBezTo>
                  <a:pt x="754" y="2055"/>
                  <a:pt x="658" y="2055"/>
                  <a:pt x="561" y="2055"/>
                </a:cubicBezTo>
                <a:cubicBezTo>
                  <a:pt x="540" y="2055"/>
                  <a:pt x="538" y="2053"/>
                  <a:pt x="537" y="2031"/>
                </a:cubicBezTo>
                <a:cubicBezTo>
                  <a:pt x="534" y="1969"/>
                  <a:pt x="522" y="1909"/>
                  <a:pt x="502" y="1850"/>
                </a:cubicBezTo>
                <a:cubicBezTo>
                  <a:pt x="479" y="1776"/>
                  <a:pt x="448" y="1706"/>
                  <a:pt x="412" y="1638"/>
                </a:cubicBezTo>
                <a:cubicBezTo>
                  <a:pt x="404" y="1623"/>
                  <a:pt x="120" y="1212"/>
                  <a:pt x="123" y="868"/>
                </a:cubicBezTo>
                <a:cubicBezTo>
                  <a:pt x="127" y="457"/>
                  <a:pt x="457" y="123"/>
                  <a:pt x="868" y="123"/>
                </a:cubicBezTo>
                <a:cubicBezTo>
                  <a:pt x="1279" y="123"/>
                  <a:pt x="1619" y="457"/>
                  <a:pt x="1613" y="868"/>
                </a:cubicBezTo>
                <a:cubicBezTo>
                  <a:pt x="1608" y="1184"/>
                  <a:pt x="1305" y="1618"/>
                  <a:pt x="1307" y="161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5705689" y="3076340"/>
            <a:ext cx="5600335" cy="952582"/>
            <a:chOff x="5705689" y="3076340"/>
            <a:chExt cx="5600335" cy="952582"/>
          </a:xfrm>
        </p:grpSpPr>
        <p:sp>
          <p:nvSpPr>
            <p:cNvPr id="27" name="Rectangle 1">
              <a:extLst>
                <a:ext uri="{FF2B5EF4-FFF2-40B4-BE49-F238E27FC236}">
                  <a16:creationId xmlns:a16="http://schemas.microsoft.com/office/drawing/2014/main" id="{572A260B-E44B-4442-935B-1A05EC22A3EF}"/>
                </a:ext>
              </a:extLst>
            </p:cNvPr>
            <p:cNvSpPr/>
            <p:nvPr/>
          </p:nvSpPr>
          <p:spPr>
            <a:xfrm>
              <a:off x="5705689" y="3076340"/>
              <a:ext cx="5600335" cy="952582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TextBox 19">
              <a:extLst>
                <a:ext uri="{FF2B5EF4-FFF2-40B4-BE49-F238E27FC236}">
                  <a16:creationId xmlns:a16="http://schemas.microsoft.com/office/drawing/2014/main" id="{39CEC0D7-DE8B-498C-B626-42C96E041667}"/>
                </a:ext>
              </a:extLst>
            </p:cNvPr>
            <p:cNvSpPr txBox="1"/>
            <p:nvPr/>
          </p:nvSpPr>
          <p:spPr>
            <a:xfrm>
              <a:off x="5810859" y="3207983"/>
              <a:ext cx="1177107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45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  <a:ea typeface="+mn-ea"/>
                  <a:cs typeface="+mn-cs"/>
                </a:rPr>
                <a:t>01</a:t>
              </a:r>
              <a:endParaRPr kumimoji="0" lang="en-GB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  <p:sp>
          <p:nvSpPr>
            <p:cNvPr id="32" name="TextBox 24">
              <a:extLst>
                <a:ext uri="{FF2B5EF4-FFF2-40B4-BE49-F238E27FC236}">
                  <a16:creationId xmlns:a16="http://schemas.microsoft.com/office/drawing/2014/main" id="{CCF5E8D6-2132-4973-98AF-E170110635BC}"/>
                </a:ext>
              </a:extLst>
            </p:cNvPr>
            <p:cNvSpPr txBox="1"/>
            <p:nvPr/>
          </p:nvSpPr>
          <p:spPr>
            <a:xfrm>
              <a:off x="6847313" y="3345061"/>
              <a:ext cx="40268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noProof="0" dirty="0">
                  <a:solidFill>
                    <a:srgbClr val="FFFFFF"/>
                  </a:solidFill>
                  <a:latin typeface="Open Sans" panose="020B0606030504020204" pitchFamily="34" charset="0"/>
                </a:rPr>
                <a:t>Idea</a:t>
              </a:r>
              <a:endPara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sp>
        <p:nvSpPr>
          <p:cNvPr id="29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863500" y="1042421"/>
            <a:ext cx="96737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Autor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(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)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err="1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Institución</a:t>
            </a:r>
            <a:r>
              <a:rPr lang="en-US" sz="24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de </a:t>
            </a:r>
            <a:r>
              <a:rPr lang="en-US" sz="2400" dirty="0" err="1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Educación</a:t>
            </a:r>
            <a:r>
              <a:rPr lang="en-US" sz="24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Superior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000730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B4598575-E0CD-4B0E-BD87-942520C95E42}"/>
              </a:ext>
            </a:extLst>
          </p:cNvPr>
          <p:cNvSpPr txBox="1"/>
          <p:nvPr/>
        </p:nvSpPr>
        <p:spPr>
          <a:xfrm>
            <a:off x="457200" y="6349245"/>
            <a:ext cx="11366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endParaRPr lang="es-ES" sz="12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  <a:p>
            <a:pPr algn="ctr">
              <a:defRPr/>
            </a:pPr>
            <a:r>
              <a:rPr lang="es-ES" sz="12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NOTA Aquí deberán explicar oralmente cómo surgió la idea y qué necesidades/deseos satisface y explicar brevemente el modelo de negocio. Debe eliminar esta nota.</a:t>
            </a:r>
            <a:endParaRPr lang="en-GB" sz="12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2CB569D2-26F1-43F2-BCB2-66AA9FCE07A1}"/>
              </a:ext>
            </a:extLst>
          </p:cNvPr>
          <p:cNvSpPr>
            <a:spLocks/>
          </p:cNvSpPr>
          <p:nvPr/>
        </p:nvSpPr>
        <p:spPr bwMode="auto">
          <a:xfrm>
            <a:off x="2465888" y="1638428"/>
            <a:ext cx="7551344" cy="3456441"/>
          </a:xfrm>
          <a:custGeom>
            <a:avLst/>
            <a:gdLst>
              <a:gd name="T0" fmla="*/ 1476 w 4788"/>
              <a:gd name="T1" fmla="*/ 1313 h 2310"/>
              <a:gd name="T2" fmla="*/ 3124 w 4788"/>
              <a:gd name="T3" fmla="*/ 1393 h 2310"/>
              <a:gd name="T4" fmla="*/ 3052 w 4788"/>
              <a:gd name="T5" fmla="*/ 605 h 2310"/>
              <a:gd name="T6" fmla="*/ 2872 w 4788"/>
              <a:gd name="T7" fmla="*/ 1361 h 2310"/>
              <a:gd name="T8" fmla="*/ 2844 w 4788"/>
              <a:gd name="T9" fmla="*/ 1989 h 2310"/>
              <a:gd name="T10" fmla="*/ 2220 w 4788"/>
              <a:gd name="T11" fmla="*/ 1165 h 2310"/>
              <a:gd name="T12" fmla="*/ 2828 w 4788"/>
              <a:gd name="T13" fmla="*/ 481 h 2310"/>
              <a:gd name="T14" fmla="*/ 2110 w 4788"/>
              <a:gd name="T15" fmla="*/ 673 h 2310"/>
              <a:gd name="T16" fmla="*/ 2404 w 4788"/>
              <a:gd name="T17" fmla="*/ 1881 h 2310"/>
              <a:gd name="T18" fmla="*/ 1672 w 4788"/>
              <a:gd name="T19" fmla="*/ 1769 h 2310"/>
              <a:gd name="T20" fmla="*/ 1524 w 4788"/>
              <a:gd name="T21" fmla="*/ 865 h 2310"/>
              <a:gd name="T22" fmla="*/ 2064 w 4788"/>
              <a:gd name="T23" fmla="*/ 301 h 2310"/>
              <a:gd name="T24" fmla="*/ 2972 w 4788"/>
              <a:gd name="T25" fmla="*/ 381 h 2310"/>
              <a:gd name="T26" fmla="*/ 3184 w 4788"/>
              <a:gd name="T27" fmla="*/ 1193 h 2310"/>
              <a:gd name="T28" fmla="*/ 2908 w 4788"/>
              <a:gd name="T29" fmla="*/ 1885 h 2310"/>
              <a:gd name="T30" fmla="*/ 2000 w 4788"/>
              <a:gd name="T31" fmla="*/ 1977 h 2310"/>
              <a:gd name="T32" fmla="*/ 1420 w 4788"/>
              <a:gd name="T33" fmla="*/ 1433 h 2310"/>
              <a:gd name="T34" fmla="*/ 1860 w 4788"/>
              <a:gd name="T35" fmla="*/ 813 h 2310"/>
              <a:gd name="T36" fmla="*/ 2212 w 4788"/>
              <a:gd name="T37" fmla="*/ 205 h 2310"/>
              <a:gd name="T38" fmla="*/ 2948 w 4788"/>
              <a:gd name="T39" fmla="*/ 445 h 2310"/>
              <a:gd name="T40" fmla="*/ 3028 w 4788"/>
              <a:gd name="T41" fmla="*/ 1125 h 2310"/>
              <a:gd name="T42" fmla="*/ 1948 w 4788"/>
              <a:gd name="T43" fmla="*/ 909 h 2310"/>
              <a:gd name="T44" fmla="*/ 2224 w 4788"/>
              <a:gd name="T45" fmla="*/ 1709 h 2310"/>
              <a:gd name="T46" fmla="*/ 3156 w 4788"/>
              <a:gd name="T47" fmla="*/ 1485 h 2310"/>
              <a:gd name="T48" fmla="*/ 3425 w 4788"/>
              <a:gd name="T49" fmla="*/ 1149 h 2310"/>
              <a:gd name="T50" fmla="*/ 3428 w 4788"/>
              <a:gd name="T51" fmla="*/ 1135 h 2310"/>
              <a:gd name="T52" fmla="*/ 2908 w 4788"/>
              <a:gd name="T53" fmla="*/ 513 h 2310"/>
              <a:gd name="T54" fmla="*/ 1860 w 4788"/>
              <a:gd name="T55" fmla="*/ 885 h 2310"/>
              <a:gd name="T56" fmla="*/ 1788 w 4788"/>
              <a:gd name="T57" fmla="*/ 2037 h 2310"/>
              <a:gd name="T58" fmla="*/ 2800 w 4788"/>
              <a:gd name="T59" fmla="*/ 2077 h 2310"/>
              <a:gd name="T60" fmla="*/ 3296 w 4788"/>
              <a:gd name="T61" fmla="*/ 1825 h 2310"/>
              <a:gd name="T62" fmla="*/ 3532 w 4788"/>
              <a:gd name="T63" fmla="*/ 1213 h 2310"/>
              <a:gd name="T64" fmla="*/ 3032 w 4788"/>
              <a:gd name="T65" fmla="*/ 757 h 2310"/>
              <a:gd name="T66" fmla="*/ 1968 w 4788"/>
              <a:gd name="T67" fmla="*/ 501 h 2310"/>
              <a:gd name="T68" fmla="*/ 1459 w 4788"/>
              <a:gd name="T69" fmla="*/ 1155 h 2310"/>
              <a:gd name="T70" fmla="*/ 2724 w 4788"/>
              <a:gd name="T71" fmla="*/ 1789 h 2310"/>
              <a:gd name="T72" fmla="*/ 3480 w 4788"/>
              <a:gd name="T73" fmla="*/ 1493 h 2310"/>
              <a:gd name="T74" fmla="*/ 2404 w 4788"/>
              <a:gd name="T75" fmla="*/ 853 h 2310"/>
              <a:gd name="T76" fmla="*/ 2184 w 4788"/>
              <a:gd name="T77" fmla="*/ 1429 h 2310"/>
              <a:gd name="T78" fmla="*/ 2404 w 4788"/>
              <a:gd name="T79" fmla="*/ 1201 h 2310"/>
              <a:gd name="T80" fmla="*/ 2508 w 4788"/>
              <a:gd name="T81" fmla="*/ 1941 h 2310"/>
              <a:gd name="T82" fmla="*/ 1752 w 4788"/>
              <a:gd name="T83" fmla="*/ 653 h 2310"/>
              <a:gd name="T84" fmla="*/ 2916 w 4788"/>
              <a:gd name="T85" fmla="*/ 321 h 2310"/>
              <a:gd name="T86" fmla="*/ 3024 w 4788"/>
              <a:gd name="T87" fmla="*/ 1965 h 2310"/>
              <a:gd name="T88" fmla="*/ 1816 w 4788"/>
              <a:gd name="T89" fmla="*/ 1161 h 2310"/>
              <a:gd name="T90" fmla="*/ 2660 w 4788"/>
              <a:gd name="T91" fmla="*/ 2209 h 2310"/>
              <a:gd name="T92" fmla="*/ 2940 w 4788"/>
              <a:gd name="T93" fmla="*/ 669 h 2310"/>
              <a:gd name="T94" fmla="*/ 1700 w 4788"/>
              <a:gd name="T95" fmla="*/ 1549 h 2310"/>
              <a:gd name="T96" fmla="*/ 2532 w 4788"/>
              <a:gd name="T97" fmla="*/ 673 h 2310"/>
              <a:gd name="T98" fmla="*/ 2272 w 4788"/>
              <a:gd name="T99" fmla="*/ 793 h 2310"/>
              <a:gd name="T100" fmla="*/ 2308 w 4788"/>
              <a:gd name="T101" fmla="*/ 641 h 2310"/>
              <a:gd name="T102" fmla="*/ 2932 w 4788"/>
              <a:gd name="T103" fmla="*/ 2033 h 2310"/>
              <a:gd name="T104" fmla="*/ 3408 w 4788"/>
              <a:gd name="T105" fmla="*/ 745 h 2310"/>
              <a:gd name="T106" fmla="*/ 1732 w 4788"/>
              <a:gd name="T107" fmla="*/ 789 h 2310"/>
              <a:gd name="T108" fmla="*/ 3080 w 4788"/>
              <a:gd name="T109" fmla="*/ 357 h 2310"/>
              <a:gd name="T110" fmla="*/ 2540 w 4788"/>
              <a:gd name="T111" fmla="*/ 2265 h 2310"/>
              <a:gd name="T112" fmla="*/ 3760 w 4788"/>
              <a:gd name="T113" fmla="*/ 1521 h 2310"/>
              <a:gd name="T114" fmla="*/ 4788 w 4788"/>
              <a:gd name="T115" fmla="*/ 1041 h 2310"/>
              <a:gd name="connsiteX0" fmla="*/ 0 w 10010"/>
              <a:gd name="connsiteY0" fmla="*/ 8484 h 9316"/>
              <a:gd name="connsiteX1" fmla="*/ 3083 w 10010"/>
              <a:gd name="connsiteY1" fmla="*/ 5177 h 9316"/>
              <a:gd name="connsiteX2" fmla="*/ 5079 w 10010"/>
              <a:gd name="connsiteY2" fmla="*/ 6251 h 9316"/>
              <a:gd name="connsiteX3" fmla="*/ 6525 w 10010"/>
              <a:gd name="connsiteY3" fmla="*/ 5523 h 9316"/>
              <a:gd name="connsiteX4" fmla="*/ 6892 w 10010"/>
              <a:gd name="connsiteY4" fmla="*/ 4173 h 9316"/>
              <a:gd name="connsiteX5" fmla="*/ 6374 w 10010"/>
              <a:gd name="connsiteY5" fmla="*/ 2112 h 9316"/>
              <a:gd name="connsiteX6" fmla="*/ 5472 w 10010"/>
              <a:gd name="connsiteY6" fmla="*/ 3567 h 9316"/>
              <a:gd name="connsiteX7" fmla="*/ 5998 w 10010"/>
              <a:gd name="connsiteY7" fmla="*/ 5385 h 9316"/>
              <a:gd name="connsiteX8" fmla="*/ 6516 w 10010"/>
              <a:gd name="connsiteY8" fmla="*/ 6701 h 9316"/>
              <a:gd name="connsiteX9" fmla="*/ 5940 w 10010"/>
              <a:gd name="connsiteY9" fmla="*/ 8103 h 9316"/>
              <a:gd name="connsiteX10" fmla="*/ 4678 w 10010"/>
              <a:gd name="connsiteY10" fmla="*/ 8121 h 9316"/>
              <a:gd name="connsiteX11" fmla="*/ 4637 w 10010"/>
              <a:gd name="connsiteY11" fmla="*/ 4536 h 9316"/>
              <a:gd name="connsiteX12" fmla="*/ 5748 w 10010"/>
              <a:gd name="connsiteY12" fmla="*/ 3722 h 9316"/>
              <a:gd name="connsiteX13" fmla="*/ 5906 w 10010"/>
              <a:gd name="connsiteY13" fmla="*/ 1575 h 9316"/>
              <a:gd name="connsiteX14" fmla="*/ 4453 w 10010"/>
              <a:gd name="connsiteY14" fmla="*/ 987 h 9316"/>
              <a:gd name="connsiteX15" fmla="*/ 4407 w 10010"/>
              <a:gd name="connsiteY15" fmla="*/ 2406 h 9316"/>
              <a:gd name="connsiteX16" fmla="*/ 4620 w 10010"/>
              <a:gd name="connsiteY16" fmla="*/ 3999 h 9316"/>
              <a:gd name="connsiteX17" fmla="*/ 5021 w 10010"/>
              <a:gd name="connsiteY17" fmla="*/ 7636 h 9316"/>
              <a:gd name="connsiteX18" fmla="*/ 4403 w 10010"/>
              <a:gd name="connsiteY18" fmla="*/ 8571 h 9316"/>
              <a:gd name="connsiteX19" fmla="*/ 3492 w 10010"/>
              <a:gd name="connsiteY19" fmla="*/ 7151 h 9316"/>
              <a:gd name="connsiteX20" fmla="*/ 3417 w 10010"/>
              <a:gd name="connsiteY20" fmla="*/ 4779 h 9316"/>
              <a:gd name="connsiteX21" fmla="*/ 3183 w 10010"/>
              <a:gd name="connsiteY21" fmla="*/ 3238 h 9316"/>
              <a:gd name="connsiteX22" fmla="*/ 3634 w 10010"/>
              <a:gd name="connsiteY22" fmla="*/ 1679 h 9316"/>
              <a:gd name="connsiteX23" fmla="*/ 4311 w 10010"/>
              <a:gd name="connsiteY23" fmla="*/ 796 h 9316"/>
              <a:gd name="connsiteX24" fmla="*/ 5138 w 10010"/>
              <a:gd name="connsiteY24" fmla="*/ 1835 h 9316"/>
              <a:gd name="connsiteX25" fmla="*/ 6207 w 10010"/>
              <a:gd name="connsiteY25" fmla="*/ 1142 h 9316"/>
              <a:gd name="connsiteX26" fmla="*/ 6942 w 10010"/>
              <a:gd name="connsiteY26" fmla="*/ 2441 h 9316"/>
              <a:gd name="connsiteX27" fmla="*/ 6650 w 10010"/>
              <a:gd name="connsiteY27" fmla="*/ 4658 h 9316"/>
              <a:gd name="connsiteX28" fmla="*/ 6742 w 10010"/>
              <a:gd name="connsiteY28" fmla="*/ 6389 h 9316"/>
              <a:gd name="connsiteX29" fmla="*/ 6074 w 10010"/>
              <a:gd name="connsiteY29" fmla="*/ 7653 h 9316"/>
              <a:gd name="connsiteX30" fmla="*/ 5104 w 10010"/>
              <a:gd name="connsiteY30" fmla="*/ 8917 h 9316"/>
              <a:gd name="connsiteX31" fmla="*/ 4177 w 10010"/>
              <a:gd name="connsiteY31" fmla="*/ 8051 h 9316"/>
              <a:gd name="connsiteX32" fmla="*/ 2989 w 10010"/>
              <a:gd name="connsiteY32" fmla="*/ 5822 h 9316"/>
              <a:gd name="connsiteX33" fmla="*/ 2966 w 10010"/>
              <a:gd name="connsiteY33" fmla="*/ 5696 h 9316"/>
              <a:gd name="connsiteX34" fmla="*/ 3016 w 10010"/>
              <a:gd name="connsiteY34" fmla="*/ 3688 h 9316"/>
              <a:gd name="connsiteX35" fmla="*/ 3885 w 10010"/>
              <a:gd name="connsiteY35" fmla="*/ 3012 h 9316"/>
              <a:gd name="connsiteX36" fmla="*/ 4169 w 10010"/>
              <a:gd name="connsiteY36" fmla="*/ 2060 h 9316"/>
              <a:gd name="connsiteX37" fmla="*/ 4620 w 10010"/>
              <a:gd name="connsiteY37" fmla="*/ 380 h 9316"/>
              <a:gd name="connsiteX38" fmla="*/ 5497 w 10010"/>
              <a:gd name="connsiteY38" fmla="*/ 259 h 9316"/>
              <a:gd name="connsiteX39" fmla="*/ 6157 w 10010"/>
              <a:gd name="connsiteY39" fmla="*/ 1419 h 9316"/>
              <a:gd name="connsiteX40" fmla="*/ 6675 w 10010"/>
              <a:gd name="connsiteY40" fmla="*/ 1956 h 9316"/>
              <a:gd name="connsiteX41" fmla="*/ 6324 w 10010"/>
              <a:gd name="connsiteY41" fmla="*/ 4363 h 9316"/>
              <a:gd name="connsiteX42" fmla="*/ 4971 w 10010"/>
              <a:gd name="connsiteY42" fmla="*/ 3670 h 9316"/>
              <a:gd name="connsiteX43" fmla="*/ 4069 w 10010"/>
              <a:gd name="connsiteY43" fmla="*/ 3428 h 9316"/>
              <a:gd name="connsiteX44" fmla="*/ 3743 w 10010"/>
              <a:gd name="connsiteY44" fmla="*/ 6095 h 9316"/>
              <a:gd name="connsiteX45" fmla="*/ 4645 w 10010"/>
              <a:gd name="connsiteY45" fmla="*/ 6891 h 9316"/>
              <a:gd name="connsiteX46" fmla="*/ 5564 w 10010"/>
              <a:gd name="connsiteY46" fmla="*/ 6839 h 9316"/>
              <a:gd name="connsiteX47" fmla="*/ 6591 w 10010"/>
              <a:gd name="connsiteY47" fmla="*/ 5922 h 9316"/>
              <a:gd name="connsiteX48" fmla="*/ 7084 w 10010"/>
              <a:gd name="connsiteY48" fmla="*/ 4900 h 9316"/>
              <a:gd name="connsiteX49" fmla="*/ 7153 w 10010"/>
              <a:gd name="connsiteY49" fmla="*/ 4467 h 9316"/>
              <a:gd name="connsiteX50" fmla="*/ 7153 w 10010"/>
              <a:gd name="connsiteY50" fmla="*/ 4467 h 9316"/>
              <a:gd name="connsiteX51" fmla="*/ 7160 w 10010"/>
              <a:gd name="connsiteY51" fmla="*/ 4406 h 9316"/>
              <a:gd name="connsiteX52" fmla="*/ 7151 w 10010"/>
              <a:gd name="connsiteY52" fmla="*/ 3515 h 9316"/>
              <a:gd name="connsiteX53" fmla="*/ 6074 w 10010"/>
              <a:gd name="connsiteY53" fmla="*/ 1714 h 9316"/>
              <a:gd name="connsiteX54" fmla="*/ 4754 w 10010"/>
              <a:gd name="connsiteY54" fmla="*/ 2580 h 9316"/>
              <a:gd name="connsiteX55" fmla="*/ 3885 w 10010"/>
              <a:gd name="connsiteY55" fmla="*/ 3324 h 9316"/>
              <a:gd name="connsiteX56" fmla="*/ 3250 w 10010"/>
              <a:gd name="connsiteY56" fmla="*/ 7324 h 9316"/>
              <a:gd name="connsiteX57" fmla="*/ 3734 w 10010"/>
              <a:gd name="connsiteY57" fmla="*/ 8311 h 9316"/>
              <a:gd name="connsiteX58" fmla="*/ 4695 w 10010"/>
              <a:gd name="connsiteY58" fmla="*/ 9316 h 9316"/>
              <a:gd name="connsiteX59" fmla="*/ 5848 w 10010"/>
              <a:gd name="connsiteY59" fmla="*/ 8484 h 9316"/>
              <a:gd name="connsiteX60" fmla="*/ 6391 w 10010"/>
              <a:gd name="connsiteY60" fmla="*/ 8484 h 9316"/>
              <a:gd name="connsiteX61" fmla="*/ 6884 w 10010"/>
              <a:gd name="connsiteY61" fmla="*/ 7393 h 9316"/>
              <a:gd name="connsiteX62" fmla="*/ 7059 w 10010"/>
              <a:gd name="connsiteY62" fmla="*/ 5904 h 9316"/>
              <a:gd name="connsiteX63" fmla="*/ 7377 w 10010"/>
              <a:gd name="connsiteY63" fmla="*/ 4744 h 9316"/>
              <a:gd name="connsiteX64" fmla="*/ 7268 w 10010"/>
              <a:gd name="connsiteY64" fmla="*/ 3688 h 9316"/>
              <a:gd name="connsiteX65" fmla="*/ 6332 w 10010"/>
              <a:gd name="connsiteY65" fmla="*/ 2770 h 9316"/>
              <a:gd name="connsiteX66" fmla="*/ 5063 w 10010"/>
              <a:gd name="connsiteY66" fmla="*/ 2839 h 9316"/>
              <a:gd name="connsiteX67" fmla="*/ 4110 w 10010"/>
              <a:gd name="connsiteY67" fmla="*/ 1662 h 9316"/>
              <a:gd name="connsiteX68" fmla="*/ 3166 w 10010"/>
              <a:gd name="connsiteY68" fmla="*/ 2493 h 9316"/>
              <a:gd name="connsiteX69" fmla="*/ 3047 w 10010"/>
              <a:gd name="connsiteY69" fmla="*/ 4493 h 9316"/>
              <a:gd name="connsiteX70" fmla="*/ 4144 w 10010"/>
              <a:gd name="connsiteY70" fmla="*/ 7393 h 9316"/>
              <a:gd name="connsiteX71" fmla="*/ 5689 w 10010"/>
              <a:gd name="connsiteY71" fmla="*/ 7238 h 9316"/>
              <a:gd name="connsiteX72" fmla="*/ 6658 w 10010"/>
              <a:gd name="connsiteY72" fmla="*/ 7238 h 9316"/>
              <a:gd name="connsiteX73" fmla="*/ 7268 w 10010"/>
              <a:gd name="connsiteY73" fmla="*/ 5956 h 9316"/>
              <a:gd name="connsiteX74" fmla="*/ 6115 w 10010"/>
              <a:gd name="connsiteY74" fmla="*/ 3445 h 9316"/>
              <a:gd name="connsiteX75" fmla="*/ 5021 w 10010"/>
              <a:gd name="connsiteY75" fmla="*/ 3186 h 9316"/>
              <a:gd name="connsiteX76" fmla="*/ 5263 w 10010"/>
              <a:gd name="connsiteY76" fmla="*/ 5454 h 9316"/>
              <a:gd name="connsiteX77" fmla="*/ 4561 w 10010"/>
              <a:gd name="connsiteY77" fmla="*/ 5679 h 9316"/>
              <a:gd name="connsiteX78" fmla="*/ 4069 w 10010"/>
              <a:gd name="connsiteY78" fmla="*/ 4103 h 9316"/>
              <a:gd name="connsiteX79" fmla="*/ 5021 w 10010"/>
              <a:gd name="connsiteY79" fmla="*/ 4692 h 9316"/>
              <a:gd name="connsiteX80" fmla="*/ 3609 w 10010"/>
              <a:gd name="connsiteY80" fmla="*/ 6978 h 9316"/>
              <a:gd name="connsiteX81" fmla="*/ 5238 w 10010"/>
              <a:gd name="connsiteY81" fmla="*/ 7896 h 9316"/>
              <a:gd name="connsiteX82" fmla="*/ 5606 w 10010"/>
              <a:gd name="connsiteY82" fmla="*/ 5056 h 9316"/>
              <a:gd name="connsiteX83" fmla="*/ 3659 w 10010"/>
              <a:gd name="connsiteY83" fmla="*/ 2320 h 9316"/>
              <a:gd name="connsiteX84" fmla="*/ 4252 w 10010"/>
              <a:gd name="connsiteY84" fmla="*/ 502 h 9316"/>
              <a:gd name="connsiteX85" fmla="*/ 6090 w 10010"/>
              <a:gd name="connsiteY85" fmla="*/ 883 h 9316"/>
              <a:gd name="connsiteX86" fmla="*/ 5472 w 10010"/>
              <a:gd name="connsiteY86" fmla="*/ 5627 h 9316"/>
              <a:gd name="connsiteX87" fmla="*/ 6316 w 10010"/>
              <a:gd name="connsiteY87" fmla="*/ 7999 h 9316"/>
              <a:gd name="connsiteX88" fmla="*/ 6107 w 10010"/>
              <a:gd name="connsiteY88" fmla="*/ 3826 h 9316"/>
              <a:gd name="connsiteX89" fmla="*/ 3793 w 10010"/>
              <a:gd name="connsiteY89" fmla="*/ 4519 h 9316"/>
              <a:gd name="connsiteX90" fmla="*/ 4327 w 10010"/>
              <a:gd name="connsiteY90" fmla="*/ 7861 h 9316"/>
              <a:gd name="connsiteX91" fmla="*/ 5556 w 10010"/>
              <a:gd name="connsiteY91" fmla="*/ 9056 h 9316"/>
              <a:gd name="connsiteX92" fmla="*/ 6884 w 10010"/>
              <a:gd name="connsiteY92" fmla="*/ 6095 h 9316"/>
              <a:gd name="connsiteX93" fmla="*/ 6140 w 10010"/>
              <a:gd name="connsiteY93" fmla="*/ 2389 h 9316"/>
              <a:gd name="connsiteX94" fmla="*/ 4002 w 10010"/>
              <a:gd name="connsiteY94" fmla="*/ 1367 h 9316"/>
              <a:gd name="connsiteX95" fmla="*/ 3551 w 10010"/>
              <a:gd name="connsiteY95" fmla="*/ 6199 h 9316"/>
              <a:gd name="connsiteX96" fmla="*/ 6199 w 10010"/>
              <a:gd name="connsiteY96" fmla="*/ 4848 h 9316"/>
              <a:gd name="connsiteX97" fmla="*/ 5288 w 10010"/>
              <a:gd name="connsiteY97" fmla="*/ 2406 h 9316"/>
              <a:gd name="connsiteX98" fmla="*/ 4745 w 10010"/>
              <a:gd name="connsiteY98" fmla="*/ 1679 h 9316"/>
              <a:gd name="connsiteX99" fmla="*/ 4745 w 10010"/>
              <a:gd name="connsiteY99" fmla="*/ 2926 h 9316"/>
              <a:gd name="connsiteX100" fmla="*/ 5597 w 10010"/>
              <a:gd name="connsiteY100" fmla="*/ 2354 h 9316"/>
              <a:gd name="connsiteX101" fmla="*/ 4820 w 10010"/>
              <a:gd name="connsiteY101" fmla="*/ 2268 h 9316"/>
              <a:gd name="connsiteX102" fmla="*/ 4612 w 10010"/>
              <a:gd name="connsiteY102" fmla="*/ 5229 h 9316"/>
              <a:gd name="connsiteX103" fmla="*/ 6124 w 10010"/>
              <a:gd name="connsiteY103" fmla="*/ 8294 h 9316"/>
              <a:gd name="connsiteX104" fmla="*/ 7084 w 10010"/>
              <a:gd name="connsiteY104" fmla="*/ 6961 h 9316"/>
              <a:gd name="connsiteX105" fmla="*/ 7118 w 10010"/>
              <a:gd name="connsiteY105" fmla="*/ 2718 h 9316"/>
              <a:gd name="connsiteX106" fmla="*/ 5046 w 10010"/>
              <a:gd name="connsiteY106" fmla="*/ 1471 h 9316"/>
              <a:gd name="connsiteX107" fmla="*/ 3617 w 10010"/>
              <a:gd name="connsiteY107" fmla="*/ 2909 h 9316"/>
              <a:gd name="connsiteX108" fmla="*/ 3676 w 10010"/>
              <a:gd name="connsiteY108" fmla="*/ 1246 h 9316"/>
              <a:gd name="connsiteX109" fmla="*/ 6433 w 10010"/>
              <a:gd name="connsiteY109" fmla="*/ 1038 h 9316"/>
              <a:gd name="connsiteX110" fmla="*/ 6115 w 10010"/>
              <a:gd name="connsiteY110" fmla="*/ 6978 h 9316"/>
              <a:gd name="connsiteX111" fmla="*/ 5305 w 10010"/>
              <a:gd name="connsiteY111" fmla="*/ 9298 h 9316"/>
              <a:gd name="connsiteX112" fmla="*/ 3926 w 10010"/>
              <a:gd name="connsiteY112" fmla="*/ 4779 h 9316"/>
              <a:gd name="connsiteX113" fmla="*/ 7853 w 10010"/>
              <a:gd name="connsiteY113" fmla="*/ 6077 h 9316"/>
              <a:gd name="connsiteX114" fmla="*/ 9541 w 10010"/>
              <a:gd name="connsiteY114" fmla="*/ 5038 h 9316"/>
              <a:gd name="connsiteX115" fmla="*/ 10010 w 10010"/>
              <a:gd name="connsiteY115" fmla="*/ 3999 h 9316"/>
              <a:gd name="connsiteX0" fmla="*/ 0 w 9900"/>
              <a:gd name="connsiteY0" fmla="*/ 9107 h 10000"/>
              <a:gd name="connsiteX1" fmla="*/ 3080 w 9900"/>
              <a:gd name="connsiteY1" fmla="*/ 5557 h 10000"/>
              <a:gd name="connsiteX2" fmla="*/ 5074 w 9900"/>
              <a:gd name="connsiteY2" fmla="*/ 6710 h 10000"/>
              <a:gd name="connsiteX3" fmla="*/ 6518 w 9900"/>
              <a:gd name="connsiteY3" fmla="*/ 5929 h 10000"/>
              <a:gd name="connsiteX4" fmla="*/ 6885 w 9900"/>
              <a:gd name="connsiteY4" fmla="*/ 4479 h 10000"/>
              <a:gd name="connsiteX5" fmla="*/ 6368 w 9900"/>
              <a:gd name="connsiteY5" fmla="*/ 2267 h 10000"/>
              <a:gd name="connsiteX6" fmla="*/ 5467 w 9900"/>
              <a:gd name="connsiteY6" fmla="*/ 3829 h 10000"/>
              <a:gd name="connsiteX7" fmla="*/ 5992 w 9900"/>
              <a:gd name="connsiteY7" fmla="*/ 5780 h 10000"/>
              <a:gd name="connsiteX8" fmla="*/ 6509 w 9900"/>
              <a:gd name="connsiteY8" fmla="*/ 7193 h 10000"/>
              <a:gd name="connsiteX9" fmla="*/ 5934 w 9900"/>
              <a:gd name="connsiteY9" fmla="*/ 8698 h 10000"/>
              <a:gd name="connsiteX10" fmla="*/ 4673 w 9900"/>
              <a:gd name="connsiteY10" fmla="*/ 8717 h 10000"/>
              <a:gd name="connsiteX11" fmla="*/ 4632 w 9900"/>
              <a:gd name="connsiteY11" fmla="*/ 4869 h 10000"/>
              <a:gd name="connsiteX12" fmla="*/ 5742 w 9900"/>
              <a:gd name="connsiteY12" fmla="*/ 3995 h 10000"/>
              <a:gd name="connsiteX13" fmla="*/ 5900 w 9900"/>
              <a:gd name="connsiteY13" fmla="*/ 1691 h 10000"/>
              <a:gd name="connsiteX14" fmla="*/ 4449 w 9900"/>
              <a:gd name="connsiteY14" fmla="*/ 1059 h 10000"/>
              <a:gd name="connsiteX15" fmla="*/ 4403 w 9900"/>
              <a:gd name="connsiteY15" fmla="*/ 2583 h 10000"/>
              <a:gd name="connsiteX16" fmla="*/ 4615 w 9900"/>
              <a:gd name="connsiteY16" fmla="*/ 4293 h 10000"/>
              <a:gd name="connsiteX17" fmla="*/ 5016 w 9900"/>
              <a:gd name="connsiteY17" fmla="*/ 8197 h 10000"/>
              <a:gd name="connsiteX18" fmla="*/ 4399 w 9900"/>
              <a:gd name="connsiteY18" fmla="*/ 9200 h 10000"/>
              <a:gd name="connsiteX19" fmla="*/ 3489 w 9900"/>
              <a:gd name="connsiteY19" fmla="*/ 7676 h 10000"/>
              <a:gd name="connsiteX20" fmla="*/ 3414 w 9900"/>
              <a:gd name="connsiteY20" fmla="*/ 5130 h 10000"/>
              <a:gd name="connsiteX21" fmla="*/ 3180 w 9900"/>
              <a:gd name="connsiteY21" fmla="*/ 3476 h 10000"/>
              <a:gd name="connsiteX22" fmla="*/ 3630 w 9900"/>
              <a:gd name="connsiteY22" fmla="*/ 1802 h 10000"/>
              <a:gd name="connsiteX23" fmla="*/ 4307 w 9900"/>
              <a:gd name="connsiteY23" fmla="*/ 854 h 10000"/>
              <a:gd name="connsiteX24" fmla="*/ 5133 w 9900"/>
              <a:gd name="connsiteY24" fmla="*/ 1970 h 10000"/>
              <a:gd name="connsiteX25" fmla="*/ 6201 w 9900"/>
              <a:gd name="connsiteY25" fmla="*/ 1226 h 10000"/>
              <a:gd name="connsiteX26" fmla="*/ 6935 w 9900"/>
              <a:gd name="connsiteY26" fmla="*/ 2620 h 10000"/>
              <a:gd name="connsiteX27" fmla="*/ 6643 w 9900"/>
              <a:gd name="connsiteY27" fmla="*/ 5000 h 10000"/>
              <a:gd name="connsiteX28" fmla="*/ 6735 w 9900"/>
              <a:gd name="connsiteY28" fmla="*/ 6858 h 10000"/>
              <a:gd name="connsiteX29" fmla="*/ 6068 w 9900"/>
              <a:gd name="connsiteY29" fmla="*/ 8215 h 10000"/>
              <a:gd name="connsiteX30" fmla="*/ 5099 w 9900"/>
              <a:gd name="connsiteY30" fmla="*/ 9572 h 10000"/>
              <a:gd name="connsiteX31" fmla="*/ 4173 w 9900"/>
              <a:gd name="connsiteY31" fmla="*/ 8642 h 10000"/>
              <a:gd name="connsiteX32" fmla="*/ 2986 w 9900"/>
              <a:gd name="connsiteY32" fmla="*/ 6249 h 10000"/>
              <a:gd name="connsiteX33" fmla="*/ 2963 w 9900"/>
              <a:gd name="connsiteY33" fmla="*/ 6114 h 10000"/>
              <a:gd name="connsiteX34" fmla="*/ 3013 w 9900"/>
              <a:gd name="connsiteY34" fmla="*/ 3959 h 10000"/>
              <a:gd name="connsiteX35" fmla="*/ 3881 w 9900"/>
              <a:gd name="connsiteY35" fmla="*/ 3233 h 10000"/>
              <a:gd name="connsiteX36" fmla="*/ 4165 w 9900"/>
              <a:gd name="connsiteY36" fmla="*/ 2211 h 10000"/>
              <a:gd name="connsiteX37" fmla="*/ 4615 w 9900"/>
              <a:gd name="connsiteY37" fmla="*/ 408 h 10000"/>
              <a:gd name="connsiteX38" fmla="*/ 5492 w 9900"/>
              <a:gd name="connsiteY38" fmla="*/ 278 h 10000"/>
              <a:gd name="connsiteX39" fmla="*/ 6151 w 9900"/>
              <a:gd name="connsiteY39" fmla="*/ 1523 h 10000"/>
              <a:gd name="connsiteX40" fmla="*/ 6668 w 9900"/>
              <a:gd name="connsiteY40" fmla="*/ 2100 h 10000"/>
              <a:gd name="connsiteX41" fmla="*/ 6318 w 9900"/>
              <a:gd name="connsiteY41" fmla="*/ 4683 h 10000"/>
              <a:gd name="connsiteX42" fmla="*/ 4966 w 9900"/>
              <a:gd name="connsiteY42" fmla="*/ 3939 h 10000"/>
              <a:gd name="connsiteX43" fmla="*/ 4065 w 9900"/>
              <a:gd name="connsiteY43" fmla="*/ 3680 h 10000"/>
              <a:gd name="connsiteX44" fmla="*/ 3739 w 9900"/>
              <a:gd name="connsiteY44" fmla="*/ 6543 h 10000"/>
              <a:gd name="connsiteX45" fmla="*/ 4640 w 9900"/>
              <a:gd name="connsiteY45" fmla="*/ 7397 h 10000"/>
              <a:gd name="connsiteX46" fmla="*/ 5558 w 9900"/>
              <a:gd name="connsiteY46" fmla="*/ 7341 h 10000"/>
              <a:gd name="connsiteX47" fmla="*/ 6584 w 9900"/>
              <a:gd name="connsiteY47" fmla="*/ 6357 h 10000"/>
              <a:gd name="connsiteX48" fmla="*/ 7077 w 9900"/>
              <a:gd name="connsiteY48" fmla="*/ 5260 h 10000"/>
              <a:gd name="connsiteX49" fmla="*/ 7146 w 9900"/>
              <a:gd name="connsiteY49" fmla="*/ 4795 h 10000"/>
              <a:gd name="connsiteX50" fmla="*/ 7146 w 9900"/>
              <a:gd name="connsiteY50" fmla="*/ 4795 h 10000"/>
              <a:gd name="connsiteX51" fmla="*/ 7153 w 9900"/>
              <a:gd name="connsiteY51" fmla="*/ 4729 h 10000"/>
              <a:gd name="connsiteX52" fmla="*/ 7144 w 9900"/>
              <a:gd name="connsiteY52" fmla="*/ 3773 h 10000"/>
              <a:gd name="connsiteX53" fmla="*/ 6068 w 9900"/>
              <a:gd name="connsiteY53" fmla="*/ 1840 h 10000"/>
              <a:gd name="connsiteX54" fmla="*/ 4749 w 9900"/>
              <a:gd name="connsiteY54" fmla="*/ 2769 h 10000"/>
              <a:gd name="connsiteX55" fmla="*/ 3881 w 9900"/>
              <a:gd name="connsiteY55" fmla="*/ 3568 h 10000"/>
              <a:gd name="connsiteX56" fmla="*/ 3247 w 9900"/>
              <a:gd name="connsiteY56" fmla="*/ 7862 h 10000"/>
              <a:gd name="connsiteX57" fmla="*/ 3730 w 9900"/>
              <a:gd name="connsiteY57" fmla="*/ 8921 h 10000"/>
              <a:gd name="connsiteX58" fmla="*/ 4690 w 9900"/>
              <a:gd name="connsiteY58" fmla="*/ 10000 h 10000"/>
              <a:gd name="connsiteX59" fmla="*/ 5842 w 9900"/>
              <a:gd name="connsiteY59" fmla="*/ 9107 h 10000"/>
              <a:gd name="connsiteX60" fmla="*/ 6385 w 9900"/>
              <a:gd name="connsiteY60" fmla="*/ 9107 h 10000"/>
              <a:gd name="connsiteX61" fmla="*/ 6877 w 9900"/>
              <a:gd name="connsiteY61" fmla="*/ 7936 h 10000"/>
              <a:gd name="connsiteX62" fmla="*/ 7052 w 9900"/>
              <a:gd name="connsiteY62" fmla="*/ 6337 h 10000"/>
              <a:gd name="connsiteX63" fmla="*/ 7370 w 9900"/>
              <a:gd name="connsiteY63" fmla="*/ 5092 h 10000"/>
              <a:gd name="connsiteX64" fmla="*/ 7261 w 9900"/>
              <a:gd name="connsiteY64" fmla="*/ 3959 h 10000"/>
              <a:gd name="connsiteX65" fmla="*/ 6326 w 9900"/>
              <a:gd name="connsiteY65" fmla="*/ 2973 h 10000"/>
              <a:gd name="connsiteX66" fmla="*/ 5058 w 9900"/>
              <a:gd name="connsiteY66" fmla="*/ 3047 h 10000"/>
              <a:gd name="connsiteX67" fmla="*/ 4106 w 9900"/>
              <a:gd name="connsiteY67" fmla="*/ 1784 h 10000"/>
              <a:gd name="connsiteX68" fmla="*/ 3163 w 9900"/>
              <a:gd name="connsiteY68" fmla="*/ 2676 h 10000"/>
              <a:gd name="connsiteX69" fmla="*/ 3044 w 9900"/>
              <a:gd name="connsiteY69" fmla="*/ 4823 h 10000"/>
              <a:gd name="connsiteX70" fmla="*/ 4140 w 9900"/>
              <a:gd name="connsiteY70" fmla="*/ 7936 h 10000"/>
              <a:gd name="connsiteX71" fmla="*/ 5683 w 9900"/>
              <a:gd name="connsiteY71" fmla="*/ 7769 h 10000"/>
              <a:gd name="connsiteX72" fmla="*/ 6651 w 9900"/>
              <a:gd name="connsiteY72" fmla="*/ 7769 h 10000"/>
              <a:gd name="connsiteX73" fmla="*/ 7261 w 9900"/>
              <a:gd name="connsiteY73" fmla="*/ 6393 h 10000"/>
              <a:gd name="connsiteX74" fmla="*/ 6109 w 9900"/>
              <a:gd name="connsiteY74" fmla="*/ 3698 h 10000"/>
              <a:gd name="connsiteX75" fmla="*/ 5016 w 9900"/>
              <a:gd name="connsiteY75" fmla="*/ 3420 h 10000"/>
              <a:gd name="connsiteX76" fmla="*/ 5258 w 9900"/>
              <a:gd name="connsiteY76" fmla="*/ 5854 h 10000"/>
              <a:gd name="connsiteX77" fmla="*/ 4556 w 9900"/>
              <a:gd name="connsiteY77" fmla="*/ 6096 h 10000"/>
              <a:gd name="connsiteX78" fmla="*/ 4065 w 9900"/>
              <a:gd name="connsiteY78" fmla="*/ 4404 h 10000"/>
              <a:gd name="connsiteX79" fmla="*/ 5016 w 9900"/>
              <a:gd name="connsiteY79" fmla="*/ 5036 h 10000"/>
              <a:gd name="connsiteX80" fmla="*/ 3605 w 9900"/>
              <a:gd name="connsiteY80" fmla="*/ 7490 h 10000"/>
              <a:gd name="connsiteX81" fmla="*/ 5233 w 9900"/>
              <a:gd name="connsiteY81" fmla="*/ 8476 h 10000"/>
              <a:gd name="connsiteX82" fmla="*/ 5600 w 9900"/>
              <a:gd name="connsiteY82" fmla="*/ 5427 h 10000"/>
              <a:gd name="connsiteX83" fmla="*/ 3655 w 9900"/>
              <a:gd name="connsiteY83" fmla="*/ 2490 h 10000"/>
              <a:gd name="connsiteX84" fmla="*/ 4248 w 9900"/>
              <a:gd name="connsiteY84" fmla="*/ 539 h 10000"/>
              <a:gd name="connsiteX85" fmla="*/ 6084 w 9900"/>
              <a:gd name="connsiteY85" fmla="*/ 948 h 10000"/>
              <a:gd name="connsiteX86" fmla="*/ 5467 w 9900"/>
              <a:gd name="connsiteY86" fmla="*/ 6040 h 10000"/>
              <a:gd name="connsiteX87" fmla="*/ 6310 w 9900"/>
              <a:gd name="connsiteY87" fmla="*/ 8586 h 10000"/>
              <a:gd name="connsiteX88" fmla="*/ 6101 w 9900"/>
              <a:gd name="connsiteY88" fmla="*/ 4107 h 10000"/>
              <a:gd name="connsiteX89" fmla="*/ 3789 w 9900"/>
              <a:gd name="connsiteY89" fmla="*/ 4851 h 10000"/>
              <a:gd name="connsiteX90" fmla="*/ 4323 w 9900"/>
              <a:gd name="connsiteY90" fmla="*/ 8438 h 10000"/>
              <a:gd name="connsiteX91" fmla="*/ 5550 w 9900"/>
              <a:gd name="connsiteY91" fmla="*/ 9721 h 10000"/>
              <a:gd name="connsiteX92" fmla="*/ 6877 w 9900"/>
              <a:gd name="connsiteY92" fmla="*/ 6543 h 10000"/>
              <a:gd name="connsiteX93" fmla="*/ 6134 w 9900"/>
              <a:gd name="connsiteY93" fmla="*/ 2564 h 10000"/>
              <a:gd name="connsiteX94" fmla="*/ 3998 w 9900"/>
              <a:gd name="connsiteY94" fmla="*/ 1467 h 10000"/>
              <a:gd name="connsiteX95" fmla="*/ 3547 w 9900"/>
              <a:gd name="connsiteY95" fmla="*/ 6654 h 10000"/>
              <a:gd name="connsiteX96" fmla="*/ 6193 w 9900"/>
              <a:gd name="connsiteY96" fmla="*/ 5204 h 10000"/>
              <a:gd name="connsiteX97" fmla="*/ 5283 w 9900"/>
              <a:gd name="connsiteY97" fmla="*/ 2583 h 10000"/>
              <a:gd name="connsiteX98" fmla="*/ 4740 w 9900"/>
              <a:gd name="connsiteY98" fmla="*/ 1802 h 10000"/>
              <a:gd name="connsiteX99" fmla="*/ 4740 w 9900"/>
              <a:gd name="connsiteY99" fmla="*/ 3141 h 10000"/>
              <a:gd name="connsiteX100" fmla="*/ 5591 w 9900"/>
              <a:gd name="connsiteY100" fmla="*/ 2527 h 10000"/>
              <a:gd name="connsiteX101" fmla="*/ 4815 w 9900"/>
              <a:gd name="connsiteY101" fmla="*/ 2435 h 10000"/>
              <a:gd name="connsiteX102" fmla="*/ 4607 w 9900"/>
              <a:gd name="connsiteY102" fmla="*/ 5613 h 10000"/>
              <a:gd name="connsiteX103" fmla="*/ 6118 w 9900"/>
              <a:gd name="connsiteY103" fmla="*/ 8903 h 10000"/>
              <a:gd name="connsiteX104" fmla="*/ 7077 w 9900"/>
              <a:gd name="connsiteY104" fmla="*/ 7472 h 10000"/>
              <a:gd name="connsiteX105" fmla="*/ 7111 w 9900"/>
              <a:gd name="connsiteY105" fmla="*/ 2918 h 10000"/>
              <a:gd name="connsiteX106" fmla="*/ 5041 w 9900"/>
              <a:gd name="connsiteY106" fmla="*/ 1579 h 10000"/>
              <a:gd name="connsiteX107" fmla="*/ 3613 w 9900"/>
              <a:gd name="connsiteY107" fmla="*/ 3123 h 10000"/>
              <a:gd name="connsiteX108" fmla="*/ 3672 w 9900"/>
              <a:gd name="connsiteY108" fmla="*/ 1337 h 10000"/>
              <a:gd name="connsiteX109" fmla="*/ 6427 w 9900"/>
              <a:gd name="connsiteY109" fmla="*/ 1114 h 10000"/>
              <a:gd name="connsiteX110" fmla="*/ 6109 w 9900"/>
              <a:gd name="connsiteY110" fmla="*/ 7490 h 10000"/>
              <a:gd name="connsiteX111" fmla="*/ 5300 w 9900"/>
              <a:gd name="connsiteY111" fmla="*/ 9981 h 10000"/>
              <a:gd name="connsiteX112" fmla="*/ 3922 w 9900"/>
              <a:gd name="connsiteY112" fmla="*/ 5130 h 10000"/>
              <a:gd name="connsiteX113" fmla="*/ 7845 w 9900"/>
              <a:gd name="connsiteY113" fmla="*/ 6523 h 10000"/>
              <a:gd name="connsiteX114" fmla="*/ 9531 w 9900"/>
              <a:gd name="connsiteY114" fmla="*/ 5408 h 10000"/>
              <a:gd name="connsiteX115" fmla="*/ 9900 w 9900"/>
              <a:gd name="connsiteY115" fmla="*/ 453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</a:cxnLst>
            <a:rect l="l" t="t" r="r" b="b"/>
            <a:pathLst>
              <a:path w="9900" h="10000">
                <a:moveTo>
                  <a:pt x="0" y="9107"/>
                </a:moveTo>
                <a:cubicBezTo>
                  <a:pt x="1027" y="5278"/>
                  <a:pt x="2666" y="5404"/>
                  <a:pt x="3080" y="5557"/>
                </a:cubicBezTo>
                <a:cubicBezTo>
                  <a:pt x="3912" y="5868"/>
                  <a:pt x="4142" y="6593"/>
                  <a:pt x="5074" y="6710"/>
                </a:cubicBezTo>
                <a:cubicBezTo>
                  <a:pt x="6036" y="6826"/>
                  <a:pt x="6416" y="6134"/>
                  <a:pt x="6518" y="5929"/>
                </a:cubicBezTo>
                <a:cubicBezTo>
                  <a:pt x="6599" y="5766"/>
                  <a:pt x="6841" y="5269"/>
                  <a:pt x="6885" y="4479"/>
                </a:cubicBezTo>
                <a:cubicBezTo>
                  <a:pt x="6931" y="3680"/>
                  <a:pt x="6781" y="2481"/>
                  <a:pt x="6368" y="2267"/>
                </a:cubicBezTo>
                <a:cubicBezTo>
                  <a:pt x="5940" y="2044"/>
                  <a:pt x="5494" y="3020"/>
                  <a:pt x="5467" y="3829"/>
                </a:cubicBezTo>
                <a:cubicBezTo>
                  <a:pt x="5448" y="4410"/>
                  <a:pt x="5648" y="4911"/>
                  <a:pt x="5992" y="5780"/>
                </a:cubicBezTo>
                <a:cubicBezTo>
                  <a:pt x="6335" y="6640"/>
                  <a:pt x="6500" y="6752"/>
                  <a:pt x="6509" y="7193"/>
                </a:cubicBezTo>
                <a:cubicBezTo>
                  <a:pt x="6528" y="7987"/>
                  <a:pt x="6009" y="8610"/>
                  <a:pt x="5934" y="8698"/>
                </a:cubicBezTo>
                <a:cubicBezTo>
                  <a:pt x="5880" y="8763"/>
                  <a:pt x="5168" y="9558"/>
                  <a:pt x="4673" y="8717"/>
                </a:cubicBezTo>
                <a:cubicBezTo>
                  <a:pt x="4146" y="7820"/>
                  <a:pt x="4232" y="5673"/>
                  <a:pt x="4632" y="4869"/>
                </a:cubicBezTo>
                <a:cubicBezTo>
                  <a:pt x="4974" y="4186"/>
                  <a:pt x="5400" y="4771"/>
                  <a:pt x="5742" y="3995"/>
                </a:cubicBezTo>
                <a:cubicBezTo>
                  <a:pt x="5990" y="3434"/>
                  <a:pt x="6074" y="2425"/>
                  <a:pt x="5900" y="1691"/>
                </a:cubicBezTo>
                <a:cubicBezTo>
                  <a:pt x="5614" y="478"/>
                  <a:pt x="4726" y="376"/>
                  <a:pt x="4449" y="1059"/>
                </a:cubicBezTo>
                <a:cubicBezTo>
                  <a:pt x="4323" y="1371"/>
                  <a:pt x="4359" y="1876"/>
                  <a:pt x="4403" y="2583"/>
                </a:cubicBezTo>
                <a:cubicBezTo>
                  <a:pt x="4451" y="3392"/>
                  <a:pt x="4556" y="3967"/>
                  <a:pt x="4615" y="4293"/>
                </a:cubicBezTo>
                <a:cubicBezTo>
                  <a:pt x="4989" y="6379"/>
                  <a:pt x="5177" y="7425"/>
                  <a:pt x="5016" y="8197"/>
                </a:cubicBezTo>
                <a:cubicBezTo>
                  <a:pt x="4901" y="8740"/>
                  <a:pt x="4650" y="9149"/>
                  <a:pt x="4399" y="9200"/>
                </a:cubicBezTo>
                <a:cubicBezTo>
                  <a:pt x="3998" y="9280"/>
                  <a:pt x="3628" y="8438"/>
                  <a:pt x="3489" y="7676"/>
                </a:cubicBezTo>
                <a:cubicBezTo>
                  <a:pt x="3322" y="6766"/>
                  <a:pt x="3567" y="6439"/>
                  <a:pt x="3414" y="5130"/>
                </a:cubicBezTo>
                <a:cubicBezTo>
                  <a:pt x="3307" y="4214"/>
                  <a:pt x="3155" y="4103"/>
                  <a:pt x="3180" y="3476"/>
                </a:cubicBezTo>
                <a:cubicBezTo>
                  <a:pt x="3209" y="2750"/>
                  <a:pt x="3439" y="2235"/>
                  <a:pt x="3630" y="1802"/>
                </a:cubicBezTo>
                <a:cubicBezTo>
                  <a:pt x="3864" y="1277"/>
                  <a:pt x="4056" y="850"/>
                  <a:pt x="4307" y="854"/>
                </a:cubicBezTo>
                <a:cubicBezTo>
                  <a:pt x="4680" y="864"/>
                  <a:pt x="4728" y="1826"/>
                  <a:pt x="5133" y="1970"/>
                </a:cubicBezTo>
                <a:cubicBezTo>
                  <a:pt x="5566" y="2123"/>
                  <a:pt x="5733" y="1100"/>
                  <a:pt x="6201" y="1226"/>
                </a:cubicBezTo>
                <a:cubicBezTo>
                  <a:pt x="6528" y="1315"/>
                  <a:pt x="6862" y="1928"/>
                  <a:pt x="6935" y="2620"/>
                </a:cubicBezTo>
                <a:cubicBezTo>
                  <a:pt x="7023" y="3452"/>
                  <a:pt x="6664" y="3745"/>
                  <a:pt x="6643" y="5000"/>
                </a:cubicBezTo>
                <a:cubicBezTo>
                  <a:pt x="6626" y="5970"/>
                  <a:pt x="6837" y="6194"/>
                  <a:pt x="6735" y="6858"/>
                </a:cubicBezTo>
                <a:cubicBezTo>
                  <a:pt x="6685" y="7188"/>
                  <a:pt x="6601" y="7341"/>
                  <a:pt x="6068" y="8215"/>
                </a:cubicBezTo>
                <a:cubicBezTo>
                  <a:pt x="5310" y="9456"/>
                  <a:pt x="5233" y="9549"/>
                  <a:pt x="5099" y="9572"/>
                </a:cubicBezTo>
                <a:cubicBezTo>
                  <a:pt x="4924" y="9605"/>
                  <a:pt x="4673" y="9284"/>
                  <a:pt x="4173" y="8642"/>
                </a:cubicBezTo>
                <a:cubicBezTo>
                  <a:pt x="3513" y="7802"/>
                  <a:pt x="3144" y="7114"/>
                  <a:pt x="2986" y="6249"/>
                </a:cubicBezTo>
                <a:cubicBezTo>
                  <a:pt x="2973" y="6180"/>
                  <a:pt x="2965" y="6124"/>
                  <a:pt x="2963" y="6114"/>
                </a:cubicBezTo>
                <a:cubicBezTo>
                  <a:pt x="2871" y="5529"/>
                  <a:pt x="2808" y="4498"/>
                  <a:pt x="3013" y="3959"/>
                </a:cubicBezTo>
                <a:cubicBezTo>
                  <a:pt x="3230" y="3387"/>
                  <a:pt x="3549" y="3893"/>
                  <a:pt x="3881" y="3233"/>
                </a:cubicBezTo>
                <a:cubicBezTo>
                  <a:pt x="3950" y="3095"/>
                  <a:pt x="4023" y="2797"/>
                  <a:pt x="4165" y="2211"/>
                </a:cubicBezTo>
                <a:cubicBezTo>
                  <a:pt x="4488" y="873"/>
                  <a:pt x="4461" y="664"/>
                  <a:pt x="4615" y="408"/>
                </a:cubicBezTo>
                <a:cubicBezTo>
                  <a:pt x="4861" y="4"/>
                  <a:pt x="5237" y="32"/>
                  <a:pt x="5492" y="278"/>
                </a:cubicBezTo>
                <a:cubicBezTo>
                  <a:pt x="5788" y="567"/>
                  <a:pt x="5760" y="1004"/>
                  <a:pt x="6151" y="1523"/>
                </a:cubicBezTo>
                <a:cubicBezTo>
                  <a:pt x="6456" y="1928"/>
                  <a:pt x="6566" y="1788"/>
                  <a:pt x="6668" y="2100"/>
                </a:cubicBezTo>
                <a:cubicBezTo>
                  <a:pt x="6883" y="2755"/>
                  <a:pt x="6704" y="4302"/>
                  <a:pt x="6318" y="4683"/>
                </a:cubicBezTo>
                <a:cubicBezTo>
                  <a:pt x="6072" y="4925"/>
                  <a:pt x="5909" y="4535"/>
                  <a:pt x="4966" y="3939"/>
                </a:cubicBezTo>
                <a:cubicBezTo>
                  <a:pt x="4288" y="3512"/>
                  <a:pt x="4156" y="3578"/>
                  <a:pt x="4065" y="3680"/>
                </a:cubicBezTo>
                <a:cubicBezTo>
                  <a:pt x="3678" y="4103"/>
                  <a:pt x="3477" y="5655"/>
                  <a:pt x="3739" y="6543"/>
                </a:cubicBezTo>
                <a:cubicBezTo>
                  <a:pt x="3914" y="7133"/>
                  <a:pt x="4246" y="7253"/>
                  <a:pt x="4640" y="7397"/>
                </a:cubicBezTo>
                <a:cubicBezTo>
                  <a:pt x="4730" y="7430"/>
                  <a:pt x="5093" y="7550"/>
                  <a:pt x="5558" y="7341"/>
                </a:cubicBezTo>
                <a:cubicBezTo>
                  <a:pt x="6040" y="7128"/>
                  <a:pt x="6354" y="6682"/>
                  <a:pt x="6584" y="6357"/>
                </a:cubicBezTo>
                <a:cubicBezTo>
                  <a:pt x="6841" y="5994"/>
                  <a:pt x="6992" y="5678"/>
                  <a:pt x="7077" y="5260"/>
                </a:cubicBezTo>
                <a:cubicBezTo>
                  <a:pt x="7121" y="5050"/>
                  <a:pt x="7142" y="4841"/>
                  <a:pt x="7146" y="4795"/>
                </a:cubicBezTo>
                <a:lnTo>
                  <a:pt x="7146" y="4795"/>
                </a:lnTo>
                <a:cubicBezTo>
                  <a:pt x="7153" y="4763"/>
                  <a:pt x="7153" y="4729"/>
                  <a:pt x="7153" y="4729"/>
                </a:cubicBezTo>
                <a:cubicBezTo>
                  <a:pt x="7155" y="4702"/>
                  <a:pt x="7167" y="4019"/>
                  <a:pt x="7144" y="3773"/>
                </a:cubicBezTo>
                <a:cubicBezTo>
                  <a:pt x="7100" y="3289"/>
                  <a:pt x="6695" y="2002"/>
                  <a:pt x="6068" y="1840"/>
                </a:cubicBezTo>
                <a:cubicBezTo>
                  <a:pt x="5898" y="1798"/>
                  <a:pt x="5806" y="1858"/>
                  <a:pt x="4749" y="2769"/>
                </a:cubicBezTo>
                <a:cubicBezTo>
                  <a:pt x="4213" y="3229"/>
                  <a:pt x="3945" y="3462"/>
                  <a:pt x="3881" y="3568"/>
                </a:cubicBezTo>
                <a:cubicBezTo>
                  <a:pt x="3289" y="4544"/>
                  <a:pt x="2944" y="6584"/>
                  <a:pt x="3247" y="7862"/>
                </a:cubicBezTo>
                <a:cubicBezTo>
                  <a:pt x="3337" y="8247"/>
                  <a:pt x="3468" y="8470"/>
                  <a:pt x="3730" y="8921"/>
                </a:cubicBezTo>
                <a:cubicBezTo>
                  <a:pt x="4079" y="9521"/>
                  <a:pt x="4349" y="9986"/>
                  <a:pt x="4690" y="10000"/>
                </a:cubicBezTo>
                <a:cubicBezTo>
                  <a:pt x="5177" y="10023"/>
                  <a:pt x="5254" y="9112"/>
                  <a:pt x="5842" y="9107"/>
                </a:cubicBezTo>
                <a:cubicBezTo>
                  <a:pt x="6097" y="9107"/>
                  <a:pt x="6189" y="9274"/>
                  <a:pt x="6385" y="9107"/>
                </a:cubicBezTo>
                <a:cubicBezTo>
                  <a:pt x="6685" y="8851"/>
                  <a:pt x="6831" y="8150"/>
                  <a:pt x="6877" y="7936"/>
                </a:cubicBezTo>
                <a:cubicBezTo>
                  <a:pt x="7025" y="7229"/>
                  <a:pt x="6902" y="7063"/>
                  <a:pt x="7052" y="6337"/>
                </a:cubicBezTo>
                <a:cubicBezTo>
                  <a:pt x="7190" y="5673"/>
                  <a:pt x="7332" y="5627"/>
                  <a:pt x="7370" y="5092"/>
                </a:cubicBezTo>
                <a:cubicBezTo>
                  <a:pt x="7412" y="4512"/>
                  <a:pt x="7282" y="4033"/>
                  <a:pt x="7261" y="3959"/>
                </a:cubicBezTo>
                <a:cubicBezTo>
                  <a:pt x="7054" y="3215"/>
                  <a:pt x="6628" y="3067"/>
                  <a:pt x="6326" y="2973"/>
                </a:cubicBezTo>
                <a:cubicBezTo>
                  <a:pt x="5629" y="2755"/>
                  <a:pt x="5518" y="3359"/>
                  <a:pt x="5058" y="3047"/>
                </a:cubicBezTo>
                <a:cubicBezTo>
                  <a:pt x="4556" y="2708"/>
                  <a:pt x="4556" y="1914"/>
                  <a:pt x="4106" y="1784"/>
                </a:cubicBezTo>
                <a:cubicBezTo>
                  <a:pt x="3772" y="1686"/>
                  <a:pt x="3378" y="2012"/>
                  <a:pt x="3163" y="2676"/>
                </a:cubicBezTo>
                <a:cubicBezTo>
                  <a:pt x="2923" y="3420"/>
                  <a:pt x="2998" y="4293"/>
                  <a:pt x="3044" y="4823"/>
                </a:cubicBezTo>
                <a:cubicBezTo>
                  <a:pt x="3149" y="6012"/>
                  <a:pt x="3526" y="7481"/>
                  <a:pt x="4140" y="7936"/>
                </a:cubicBezTo>
                <a:cubicBezTo>
                  <a:pt x="4634" y="8303"/>
                  <a:pt x="4717" y="7597"/>
                  <a:pt x="5683" y="7769"/>
                </a:cubicBezTo>
                <a:cubicBezTo>
                  <a:pt x="6134" y="7848"/>
                  <a:pt x="6339" y="8043"/>
                  <a:pt x="6651" y="7769"/>
                </a:cubicBezTo>
                <a:cubicBezTo>
                  <a:pt x="6693" y="7732"/>
                  <a:pt x="7199" y="7271"/>
                  <a:pt x="7261" y="6393"/>
                </a:cubicBezTo>
                <a:cubicBezTo>
                  <a:pt x="7366" y="4967"/>
                  <a:pt x="6205" y="3791"/>
                  <a:pt x="6109" y="3698"/>
                </a:cubicBezTo>
                <a:cubicBezTo>
                  <a:pt x="5783" y="3378"/>
                  <a:pt x="5166" y="2950"/>
                  <a:pt x="5016" y="3420"/>
                </a:cubicBezTo>
                <a:cubicBezTo>
                  <a:pt x="4843" y="3959"/>
                  <a:pt x="5457" y="5162"/>
                  <a:pt x="5258" y="5854"/>
                </a:cubicBezTo>
                <a:cubicBezTo>
                  <a:pt x="5139" y="6268"/>
                  <a:pt x="4790" y="6291"/>
                  <a:pt x="4556" y="6096"/>
                </a:cubicBezTo>
                <a:cubicBezTo>
                  <a:pt x="4177" y="5775"/>
                  <a:pt x="3954" y="4735"/>
                  <a:pt x="4065" y="4404"/>
                </a:cubicBezTo>
                <a:cubicBezTo>
                  <a:pt x="4207" y="3981"/>
                  <a:pt x="4976" y="4446"/>
                  <a:pt x="5016" y="5036"/>
                </a:cubicBezTo>
                <a:cubicBezTo>
                  <a:pt x="5072" y="5887"/>
                  <a:pt x="3576" y="6495"/>
                  <a:pt x="3605" y="7490"/>
                </a:cubicBezTo>
                <a:cubicBezTo>
                  <a:pt x="3628" y="8285"/>
                  <a:pt x="4623" y="9390"/>
                  <a:pt x="5233" y="8476"/>
                </a:cubicBezTo>
                <a:cubicBezTo>
                  <a:pt x="5650" y="7848"/>
                  <a:pt x="5792" y="6421"/>
                  <a:pt x="5600" y="5427"/>
                </a:cubicBezTo>
                <a:cubicBezTo>
                  <a:pt x="5233" y="3522"/>
                  <a:pt x="3772" y="3921"/>
                  <a:pt x="3655" y="2490"/>
                </a:cubicBezTo>
                <a:cubicBezTo>
                  <a:pt x="3576" y="1519"/>
                  <a:pt x="4190" y="623"/>
                  <a:pt x="4248" y="539"/>
                </a:cubicBezTo>
                <a:cubicBezTo>
                  <a:pt x="4891" y="-381"/>
                  <a:pt x="5854" y="-33"/>
                  <a:pt x="6084" y="948"/>
                </a:cubicBezTo>
                <a:cubicBezTo>
                  <a:pt x="6377" y="2197"/>
                  <a:pt x="5283" y="3628"/>
                  <a:pt x="5467" y="6040"/>
                </a:cubicBezTo>
                <a:cubicBezTo>
                  <a:pt x="5573" y="7453"/>
                  <a:pt x="6084" y="8740"/>
                  <a:pt x="6310" y="8586"/>
                </a:cubicBezTo>
                <a:cubicBezTo>
                  <a:pt x="6601" y="8387"/>
                  <a:pt x="6793" y="5478"/>
                  <a:pt x="6101" y="4107"/>
                </a:cubicBezTo>
                <a:cubicBezTo>
                  <a:pt x="5425" y="2769"/>
                  <a:pt x="4108" y="3294"/>
                  <a:pt x="3789" y="4851"/>
                </a:cubicBezTo>
                <a:cubicBezTo>
                  <a:pt x="3526" y="6134"/>
                  <a:pt x="4016" y="7736"/>
                  <a:pt x="4323" y="8438"/>
                </a:cubicBezTo>
                <a:cubicBezTo>
                  <a:pt x="4478" y="8791"/>
                  <a:pt x="4932" y="9841"/>
                  <a:pt x="5550" y="9721"/>
                </a:cubicBezTo>
                <a:cubicBezTo>
                  <a:pt x="6262" y="9581"/>
                  <a:pt x="6770" y="7973"/>
                  <a:pt x="6877" y="6543"/>
                </a:cubicBezTo>
                <a:cubicBezTo>
                  <a:pt x="7040" y="4376"/>
                  <a:pt x="6266" y="2830"/>
                  <a:pt x="6134" y="2564"/>
                </a:cubicBezTo>
                <a:cubicBezTo>
                  <a:pt x="6049" y="2393"/>
                  <a:pt x="4934" y="228"/>
                  <a:pt x="3998" y="1467"/>
                </a:cubicBezTo>
                <a:cubicBezTo>
                  <a:pt x="3192" y="2532"/>
                  <a:pt x="3027" y="5436"/>
                  <a:pt x="3547" y="6654"/>
                </a:cubicBezTo>
                <a:cubicBezTo>
                  <a:pt x="4236" y="8266"/>
                  <a:pt x="6078" y="6826"/>
                  <a:pt x="6193" y="5204"/>
                </a:cubicBezTo>
                <a:cubicBezTo>
                  <a:pt x="6237" y="4600"/>
                  <a:pt x="5913" y="3927"/>
                  <a:pt x="5283" y="2583"/>
                </a:cubicBezTo>
                <a:cubicBezTo>
                  <a:pt x="4911" y="1788"/>
                  <a:pt x="4797" y="1733"/>
                  <a:pt x="4740" y="1802"/>
                </a:cubicBezTo>
                <a:cubicBezTo>
                  <a:pt x="4604" y="1970"/>
                  <a:pt x="4573" y="2816"/>
                  <a:pt x="4740" y="3141"/>
                </a:cubicBezTo>
                <a:cubicBezTo>
                  <a:pt x="4989" y="3624"/>
                  <a:pt x="5612" y="2834"/>
                  <a:pt x="5591" y="2527"/>
                </a:cubicBezTo>
                <a:cubicBezTo>
                  <a:pt x="5575" y="2277"/>
                  <a:pt x="5102" y="2044"/>
                  <a:pt x="4815" y="2435"/>
                </a:cubicBezTo>
                <a:cubicBezTo>
                  <a:pt x="4409" y="2987"/>
                  <a:pt x="4497" y="4725"/>
                  <a:pt x="4607" y="5613"/>
                </a:cubicBezTo>
                <a:cubicBezTo>
                  <a:pt x="4776" y="6979"/>
                  <a:pt x="5338" y="9043"/>
                  <a:pt x="6118" y="8903"/>
                </a:cubicBezTo>
                <a:cubicBezTo>
                  <a:pt x="6647" y="8810"/>
                  <a:pt x="6988" y="7760"/>
                  <a:pt x="7077" y="7472"/>
                </a:cubicBezTo>
                <a:cubicBezTo>
                  <a:pt x="7474" y="6217"/>
                  <a:pt x="7557" y="4288"/>
                  <a:pt x="7111" y="2918"/>
                </a:cubicBezTo>
                <a:cubicBezTo>
                  <a:pt x="6587" y="1310"/>
                  <a:pt x="5593" y="1277"/>
                  <a:pt x="5041" y="1579"/>
                </a:cubicBezTo>
                <a:cubicBezTo>
                  <a:pt x="4238" y="2021"/>
                  <a:pt x="3837" y="3456"/>
                  <a:pt x="3613" y="3123"/>
                </a:cubicBezTo>
                <a:cubicBezTo>
                  <a:pt x="3460" y="2890"/>
                  <a:pt x="3491" y="1960"/>
                  <a:pt x="3672" y="1337"/>
                </a:cubicBezTo>
                <a:cubicBezTo>
                  <a:pt x="4133" y="-251"/>
                  <a:pt x="5773" y="-544"/>
                  <a:pt x="6427" y="1114"/>
                </a:cubicBezTo>
                <a:cubicBezTo>
                  <a:pt x="7031" y="2648"/>
                  <a:pt x="6541" y="5222"/>
                  <a:pt x="6109" y="7490"/>
                </a:cubicBezTo>
                <a:cubicBezTo>
                  <a:pt x="5857" y="8810"/>
                  <a:pt x="5654" y="9883"/>
                  <a:pt x="5300" y="9981"/>
                </a:cubicBezTo>
                <a:cubicBezTo>
                  <a:pt x="4563" y="10190"/>
                  <a:pt x="3551" y="6086"/>
                  <a:pt x="3922" y="5130"/>
                </a:cubicBezTo>
                <a:cubicBezTo>
                  <a:pt x="4275" y="4219"/>
                  <a:pt x="5712" y="6543"/>
                  <a:pt x="7845" y="6523"/>
                </a:cubicBezTo>
                <a:cubicBezTo>
                  <a:pt x="8294" y="6519"/>
                  <a:pt x="8963" y="6413"/>
                  <a:pt x="9531" y="5408"/>
                </a:cubicBezTo>
                <a:cubicBezTo>
                  <a:pt x="9754" y="5013"/>
                  <a:pt x="9812" y="4829"/>
                  <a:pt x="9900" y="4536"/>
                </a:cubicBezTo>
              </a:path>
            </a:pathLst>
          </a:custGeom>
          <a:noFill/>
          <a:ln w="254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282F39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A5E3CF6-ED49-4147-836C-66E1207F8BD8}"/>
              </a:ext>
            </a:extLst>
          </p:cNvPr>
          <p:cNvGrpSpPr/>
          <p:nvPr/>
        </p:nvGrpSpPr>
        <p:grpSpPr>
          <a:xfrm>
            <a:off x="1202749" y="3646072"/>
            <a:ext cx="2139042" cy="2754735"/>
            <a:chOff x="1669020" y="3858368"/>
            <a:chExt cx="1828922" cy="2355351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19DF06EE-FC93-4880-8B82-8A588624B6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9020" y="3858368"/>
              <a:ext cx="1828922" cy="2355351"/>
            </a:xfrm>
            <a:custGeom>
              <a:avLst/>
              <a:gdLst>
                <a:gd name="T0" fmla="*/ 1406 w 1411"/>
                <a:gd name="T1" fmla="*/ 919 h 1818"/>
                <a:gd name="T2" fmla="*/ 1378 w 1411"/>
                <a:gd name="T3" fmla="*/ 845 h 1818"/>
                <a:gd name="T4" fmla="*/ 1291 w 1411"/>
                <a:gd name="T5" fmla="*/ 682 h 1818"/>
                <a:gd name="T6" fmla="*/ 1263 w 1411"/>
                <a:gd name="T7" fmla="*/ 591 h 1818"/>
                <a:gd name="T8" fmla="*/ 1248 w 1411"/>
                <a:gd name="T9" fmla="*/ 466 h 1818"/>
                <a:gd name="T10" fmla="*/ 1192 w 1411"/>
                <a:gd name="T11" fmla="*/ 298 h 1818"/>
                <a:gd name="T12" fmla="*/ 1064 w 1411"/>
                <a:gd name="T13" fmla="*/ 135 h 1818"/>
                <a:gd name="T14" fmla="*/ 749 w 1411"/>
                <a:gd name="T15" fmla="*/ 10 h 1818"/>
                <a:gd name="T16" fmla="*/ 573 w 1411"/>
                <a:gd name="T17" fmla="*/ 8 h 1818"/>
                <a:gd name="T18" fmla="*/ 441 w 1411"/>
                <a:gd name="T19" fmla="*/ 25 h 1818"/>
                <a:gd name="T20" fmla="*/ 311 w 1411"/>
                <a:gd name="T21" fmla="*/ 69 h 1818"/>
                <a:gd name="T22" fmla="*/ 163 w 1411"/>
                <a:gd name="T23" fmla="*/ 160 h 1818"/>
                <a:gd name="T24" fmla="*/ 39 w 1411"/>
                <a:gd name="T25" fmla="*/ 351 h 1818"/>
                <a:gd name="T26" fmla="*/ 5 w 1411"/>
                <a:gd name="T27" fmla="*/ 514 h 1818"/>
                <a:gd name="T28" fmla="*/ 23 w 1411"/>
                <a:gd name="T29" fmla="*/ 749 h 1818"/>
                <a:gd name="T30" fmla="*/ 72 w 1411"/>
                <a:gd name="T31" fmla="*/ 899 h 1818"/>
                <a:gd name="T32" fmla="*/ 194 w 1411"/>
                <a:gd name="T33" fmla="*/ 1108 h 1818"/>
                <a:gd name="T34" fmla="*/ 201 w 1411"/>
                <a:gd name="T35" fmla="*/ 1123 h 1818"/>
                <a:gd name="T36" fmla="*/ 204 w 1411"/>
                <a:gd name="T37" fmla="*/ 1215 h 1818"/>
                <a:gd name="T38" fmla="*/ 199 w 1411"/>
                <a:gd name="T39" fmla="*/ 1474 h 1818"/>
                <a:gd name="T40" fmla="*/ 209 w 1411"/>
                <a:gd name="T41" fmla="*/ 1492 h 1818"/>
                <a:gd name="T42" fmla="*/ 334 w 1411"/>
                <a:gd name="T43" fmla="*/ 1551 h 1818"/>
                <a:gd name="T44" fmla="*/ 423 w 1411"/>
                <a:gd name="T45" fmla="*/ 1594 h 1818"/>
                <a:gd name="T46" fmla="*/ 553 w 1411"/>
                <a:gd name="T47" fmla="*/ 1658 h 1818"/>
                <a:gd name="T48" fmla="*/ 680 w 1411"/>
                <a:gd name="T49" fmla="*/ 1719 h 1818"/>
                <a:gd name="T50" fmla="*/ 833 w 1411"/>
                <a:gd name="T51" fmla="*/ 1790 h 1818"/>
                <a:gd name="T52" fmla="*/ 889 w 1411"/>
                <a:gd name="T53" fmla="*/ 1818 h 1818"/>
                <a:gd name="T54" fmla="*/ 955 w 1411"/>
                <a:gd name="T55" fmla="*/ 1431 h 1818"/>
                <a:gd name="T56" fmla="*/ 965 w 1411"/>
                <a:gd name="T57" fmla="*/ 1434 h 1818"/>
                <a:gd name="T58" fmla="*/ 1080 w 1411"/>
                <a:gd name="T59" fmla="*/ 1446 h 1818"/>
                <a:gd name="T60" fmla="*/ 1240 w 1411"/>
                <a:gd name="T61" fmla="*/ 1439 h 1818"/>
                <a:gd name="T62" fmla="*/ 1266 w 1411"/>
                <a:gd name="T63" fmla="*/ 1426 h 1818"/>
                <a:gd name="T64" fmla="*/ 1283 w 1411"/>
                <a:gd name="T65" fmla="*/ 1357 h 1818"/>
                <a:gd name="T66" fmla="*/ 1255 w 1411"/>
                <a:gd name="T67" fmla="*/ 1273 h 1818"/>
                <a:gd name="T68" fmla="*/ 1255 w 1411"/>
                <a:gd name="T69" fmla="*/ 1260 h 1818"/>
                <a:gd name="T70" fmla="*/ 1281 w 1411"/>
                <a:gd name="T71" fmla="*/ 1187 h 1818"/>
                <a:gd name="T72" fmla="*/ 1276 w 1411"/>
                <a:gd name="T73" fmla="*/ 1169 h 1818"/>
                <a:gd name="T74" fmla="*/ 1235 w 1411"/>
                <a:gd name="T75" fmla="*/ 1131 h 1818"/>
                <a:gd name="T76" fmla="*/ 1240 w 1411"/>
                <a:gd name="T77" fmla="*/ 1123 h 1818"/>
                <a:gd name="T78" fmla="*/ 1291 w 1411"/>
                <a:gd name="T79" fmla="*/ 1090 h 1818"/>
                <a:gd name="T80" fmla="*/ 1296 w 1411"/>
                <a:gd name="T81" fmla="*/ 1077 h 1818"/>
                <a:gd name="T82" fmla="*/ 1291 w 1411"/>
                <a:gd name="T83" fmla="*/ 1039 h 1818"/>
                <a:gd name="T84" fmla="*/ 1283 w 1411"/>
                <a:gd name="T85" fmla="*/ 980 h 1818"/>
                <a:gd name="T86" fmla="*/ 1370 w 1411"/>
                <a:gd name="T87" fmla="*/ 970 h 1818"/>
                <a:gd name="T88" fmla="*/ 1406 w 1411"/>
                <a:gd name="T89" fmla="*/ 919 h 1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11" h="1818">
                  <a:moveTo>
                    <a:pt x="1406" y="919"/>
                  </a:moveTo>
                  <a:cubicBezTo>
                    <a:pt x="1395" y="894"/>
                    <a:pt x="1390" y="868"/>
                    <a:pt x="1378" y="845"/>
                  </a:cubicBezTo>
                  <a:cubicBezTo>
                    <a:pt x="1350" y="792"/>
                    <a:pt x="1319" y="738"/>
                    <a:pt x="1291" y="682"/>
                  </a:cubicBezTo>
                  <a:cubicBezTo>
                    <a:pt x="1276" y="654"/>
                    <a:pt x="1263" y="626"/>
                    <a:pt x="1263" y="591"/>
                  </a:cubicBezTo>
                  <a:cubicBezTo>
                    <a:pt x="1260" y="550"/>
                    <a:pt x="1255" y="507"/>
                    <a:pt x="1248" y="466"/>
                  </a:cubicBezTo>
                  <a:cubicBezTo>
                    <a:pt x="1238" y="407"/>
                    <a:pt x="1220" y="351"/>
                    <a:pt x="1192" y="298"/>
                  </a:cubicBezTo>
                  <a:cubicBezTo>
                    <a:pt x="1161" y="234"/>
                    <a:pt x="1118" y="181"/>
                    <a:pt x="1064" y="135"/>
                  </a:cubicBezTo>
                  <a:cubicBezTo>
                    <a:pt x="973" y="59"/>
                    <a:pt x="866" y="23"/>
                    <a:pt x="749" y="10"/>
                  </a:cubicBezTo>
                  <a:cubicBezTo>
                    <a:pt x="690" y="3"/>
                    <a:pt x="632" y="0"/>
                    <a:pt x="573" y="8"/>
                  </a:cubicBezTo>
                  <a:cubicBezTo>
                    <a:pt x="527" y="13"/>
                    <a:pt x="484" y="15"/>
                    <a:pt x="441" y="25"/>
                  </a:cubicBezTo>
                  <a:cubicBezTo>
                    <a:pt x="395" y="36"/>
                    <a:pt x="354" y="51"/>
                    <a:pt x="311" y="69"/>
                  </a:cubicBezTo>
                  <a:cubicBezTo>
                    <a:pt x="255" y="89"/>
                    <a:pt x="207" y="122"/>
                    <a:pt x="163" y="160"/>
                  </a:cubicBezTo>
                  <a:cubicBezTo>
                    <a:pt x="105" y="214"/>
                    <a:pt x="64" y="278"/>
                    <a:pt x="39" y="351"/>
                  </a:cubicBezTo>
                  <a:cubicBezTo>
                    <a:pt x="18" y="405"/>
                    <a:pt x="8" y="461"/>
                    <a:pt x="5" y="514"/>
                  </a:cubicBezTo>
                  <a:cubicBezTo>
                    <a:pt x="0" y="593"/>
                    <a:pt x="5" y="672"/>
                    <a:pt x="23" y="749"/>
                  </a:cubicBezTo>
                  <a:cubicBezTo>
                    <a:pt x="33" y="800"/>
                    <a:pt x="51" y="850"/>
                    <a:pt x="72" y="899"/>
                  </a:cubicBezTo>
                  <a:cubicBezTo>
                    <a:pt x="102" y="973"/>
                    <a:pt x="143" y="1044"/>
                    <a:pt x="194" y="1108"/>
                  </a:cubicBezTo>
                  <a:cubicBezTo>
                    <a:pt x="199" y="1110"/>
                    <a:pt x="201" y="1118"/>
                    <a:pt x="201" y="1123"/>
                  </a:cubicBezTo>
                  <a:cubicBezTo>
                    <a:pt x="204" y="1153"/>
                    <a:pt x="204" y="1184"/>
                    <a:pt x="204" y="1215"/>
                  </a:cubicBezTo>
                  <a:cubicBezTo>
                    <a:pt x="204" y="1301"/>
                    <a:pt x="201" y="1388"/>
                    <a:pt x="199" y="1474"/>
                  </a:cubicBezTo>
                  <a:cubicBezTo>
                    <a:pt x="199" y="1484"/>
                    <a:pt x="199" y="1490"/>
                    <a:pt x="209" y="1492"/>
                  </a:cubicBezTo>
                  <a:cubicBezTo>
                    <a:pt x="250" y="1512"/>
                    <a:pt x="293" y="1530"/>
                    <a:pt x="334" y="1551"/>
                  </a:cubicBezTo>
                  <a:cubicBezTo>
                    <a:pt x="364" y="1563"/>
                    <a:pt x="392" y="1581"/>
                    <a:pt x="423" y="1594"/>
                  </a:cubicBezTo>
                  <a:cubicBezTo>
                    <a:pt x="466" y="1617"/>
                    <a:pt x="509" y="1637"/>
                    <a:pt x="553" y="1658"/>
                  </a:cubicBezTo>
                  <a:cubicBezTo>
                    <a:pt x="596" y="1678"/>
                    <a:pt x="637" y="1698"/>
                    <a:pt x="680" y="1719"/>
                  </a:cubicBezTo>
                  <a:cubicBezTo>
                    <a:pt x="731" y="1742"/>
                    <a:pt x="782" y="1767"/>
                    <a:pt x="833" y="1790"/>
                  </a:cubicBezTo>
                  <a:cubicBezTo>
                    <a:pt x="851" y="1800"/>
                    <a:pt x="868" y="1808"/>
                    <a:pt x="889" y="1818"/>
                  </a:cubicBezTo>
                  <a:cubicBezTo>
                    <a:pt x="912" y="1688"/>
                    <a:pt x="935" y="1561"/>
                    <a:pt x="955" y="1431"/>
                  </a:cubicBezTo>
                  <a:cubicBezTo>
                    <a:pt x="960" y="1431"/>
                    <a:pt x="963" y="1431"/>
                    <a:pt x="965" y="1434"/>
                  </a:cubicBezTo>
                  <a:cubicBezTo>
                    <a:pt x="1003" y="1439"/>
                    <a:pt x="1042" y="1444"/>
                    <a:pt x="1080" y="1446"/>
                  </a:cubicBezTo>
                  <a:cubicBezTo>
                    <a:pt x="1133" y="1451"/>
                    <a:pt x="1187" y="1451"/>
                    <a:pt x="1240" y="1439"/>
                  </a:cubicBezTo>
                  <a:cubicBezTo>
                    <a:pt x="1250" y="1436"/>
                    <a:pt x="1258" y="1434"/>
                    <a:pt x="1266" y="1426"/>
                  </a:cubicBezTo>
                  <a:cubicBezTo>
                    <a:pt x="1286" y="1408"/>
                    <a:pt x="1291" y="1383"/>
                    <a:pt x="1283" y="1357"/>
                  </a:cubicBezTo>
                  <a:cubicBezTo>
                    <a:pt x="1278" y="1329"/>
                    <a:pt x="1266" y="1301"/>
                    <a:pt x="1255" y="1273"/>
                  </a:cubicBezTo>
                  <a:cubicBezTo>
                    <a:pt x="1255" y="1268"/>
                    <a:pt x="1255" y="1263"/>
                    <a:pt x="1255" y="1260"/>
                  </a:cubicBezTo>
                  <a:cubicBezTo>
                    <a:pt x="1263" y="1235"/>
                    <a:pt x="1271" y="1209"/>
                    <a:pt x="1281" y="1187"/>
                  </a:cubicBezTo>
                  <a:cubicBezTo>
                    <a:pt x="1283" y="1179"/>
                    <a:pt x="1281" y="1174"/>
                    <a:pt x="1276" y="1169"/>
                  </a:cubicBezTo>
                  <a:cubicBezTo>
                    <a:pt x="1263" y="1156"/>
                    <a:pt x="1248" y="1143"/>
                    <a:pt x="1235" y="1131"/>
                  </a:cubicBezTo>
                  <a:cubicBezTo>
                    <a:pt x="1238" y="1125"/>
                    <a:pt x="1240" y="1125"/>
                    <a:pt x="1240" y="1123"/>
                  </a:cubicBezTo>
                  <a:cubicBezTo>
                    <a:pt x="1258" y="1113"/>
                    <a:pt x="1273" y="1100"/>
                    <a:pt x="1291" y="1090"/>
                  </a:cubicBezTo>
                  <a:cubicBezTo>
                    <a:pt x="1294" y="1087"/>
                    <a:pt x="1296" y="1082"/>
                    <a:pt x="1296" y="1077"/>
                  </a:cubicBezTo>
                  <a:cubicBezTo>
                    <a:pt x="1296" y="1064"/>
                    <a:pt x="1294" y="1052"/>
                    <a:pt x="1291" y="1039"/>
                  </a:cubicBezTo>
                  <a:cubicBezTo>
                    <a:pt x="1288" y="1018"/>
                    <a:pt x="1286" y="998"/>
                    <a:pt x="1283" y="980"/>
                  </a:cubicBezTo>
                  <a:cubicBezTo>
                    <a:pt x="1314" y="975"/>
                    <a:pt x="1342" y="973"/>
                    <a:pt x="1370" y="970"/>
                  </a:cubicBezTo>
                  <a:cubicBezTo>
                    <a:pt x="1400" y="965"/>
                    <a:pt x="1411" y="950"/>
                    <a:pt x="1406" y="91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9AB32366-8FA9-46BA-BADC-090C690C1BE3}"/>
                </a:ext>
              </a:extLst>
            </p:cNvPr>
            <p:cNvGrpSpPr/>
            <p:nvPr/>
          </p:nvGrpSpPr>
          <p:grpSpPr>
            <a:xfrm>
              <a:off x="1840037" y="4023360"/>
              <a:ext cx="1251702" cy="810696"/>
              <a:chOff x="675716" y="-3367038"/>
              <a:chExt cx="3580343" cy="2318902"/>
            </a:xfrm>
            <a:solidFill>
              <a:schemeClr val="bg1"/>
            </a:solidFill>
          </p:grpSpPr>
          <p:sp>
            <p:nvSpPr>
              <p:cNvPr id="17" name="Freeform 10">
                <a:extLst>
                  <a:ext uri="{FF2B5EF4-FFF2-40B4-BE49-F238E27FC236}">
                    <a16:creationId xmlns:a16="http://schemas.microsoft.com/office/drawing/2014/main" id="{43334409-ACD4-4300-8080-F30A1DE01FF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78999" y="-2596754"/>
                <a:ext cx="2069300" cy="1068198"/>
              </a:xfrm>
              <a:custGeom>
                <a:avLst/>
                <a:gdLst>
                  <a:gd name="T0" fmla="*/ 98 w 384"/>
                  <a:gd name="T1" fmla="*/ 166 h 198"/>
                  <a:gd name="T2" fmla="*/ 93 w 384"/>
                  <a:gd name="T3" fmla="*/ 156 h 198"/>
                  <a:gd name="T4" fmla="*/ 5 w 384"/>
                  <a:gd name="T5" fmla="*/ 104 h 198"/>
                  <a:gd name="T6" fmla="*/ 78 w 384"/>
                  <a:gd name="T7" fmla="*/ 91 h 198"/>
                  <a:gd name="T8" fmla="*/ 98 w 384"/>
                  <a:gd name="T9" fmla="*/ 111 h 198"/>
                  <a:gd name="T10" fmla="*/ 53 w 384"/>
                  <a:gd name="T11" fmla="*/ 59 h 198"/>
                  <a:gd name="T12" fmla="*/ 76 w 384"/>
                  <a:gd name="T13" fmla="*/ 9 h 198"/>
                  <a:gd name="T14" fmla="*/ 184 w 384"/>
                  <a:gd name="T15" fmla="*/ 63 h 198"/>
                  <a:gd name="T16" fmla="*/ 192 w 384"/>
                  <a:gd name="T17" fmla="*/ 114 h 198"/>
                  <a:gd name="T18" fmla="*/ 201 w 384"/>
                  <a:gd name="T19" fmla="*/ 110 h 198"/>
                  <a:gd name="T20" fmla="*/ 180 w 384"/>
                  <a:gd name="T21" fmla="*/ 34 h 198"/>
                  <a:gd name="T22" fmla="*/ 220 w 384"/>
                  <a:gd name="T23" fmla="*/ 14 h 198"/>
                  <a:gd name="T24" fmla="*/ 289 w 384"/>
                  <a:gd name="T25" fmla="*/ 85 h 198"/>
                  <a:gd name="T26" fmla="*/ 288 w 384"/>
                  <a:gd name="T27" fmla="*/ 111 h 198"/>
                  <a:gd name="T28" fmla="*/ 299 w 384"/>
                  <a:gd name="T29" fmla="*/ 77 h 198"/>
                  <a:gd name="T30" fmla="*/ 278 w 384"/>
                  <a:gd name="T31" fmla="*/ 32 h 198"/>
                  <a:gd name="T32" fmla="*/ 371 w 384"/>
                  <a:gd name="T33" fmla="*/ 54 h 198"/>
                  <a:gd name="T34" fmla="*/ 375 w 384"/>
                  <a:gd name="T35" fmla="*/ 128 h 198"/>
                  <a:gd name="T36" fmla="*/ 346 w 384"/>
                  <a:gd name="T37" fmla="*/ 125 h 198"/>
                  <a:gd name="T38" fmla="*/ 333 w 384"/>
                  <a:gd name="T39" fmla="*/ 126 h 198"/>
                  <a:gd name="T40" fmla="*/ 322 w 384"/>
                  <a:gd name="T41" fmla="*/ 121 h 198"/>
                  <a:gd name="T42" fmla="*/ 330 w 384"/>
                  <a:gd name="T43" fmla="*/ 41 h 198"/>
                  <a:gd name="T44" fmla="*/ 322 w 384"/>
                  <a:gd name="T45" fmla="*/ 48 h 198"/>
                  <a:gd name="T46" fmla="*/ 308 w 384"/>
                  <a:gd name="T47" fmla="*/ 118 h 198"/>
                  <a:gd name="T48" fmla="*/ 265 w 384"/>
                  <a:gd name="T49" fmla="*/ 131 h 198"/>
                  <a:gd name="T50" fmla="*/ 247 w 384"/>
                  <a:gd name="T51" fmla="*/ 69 h 198"/>
                  <a:gd name="T52" fmla="*/ 236 w 384"/>
                  <a:gd name="T53" fmla="*/ 62 h 198"/>
                  <a:gd name="T54" fmla="*/ 247 w 384"/>
                  <a:gd name="T55" fmla="*/ 93 h 198"/>
                  <a:gd name="T56" fmla="*/ 231 w 384"/>
                  <a:gd name="T57" fmla="*/ 167 h 198"/>
                  <a:gd name="T58" fmla="*/ 107 w 384"/>
                  <a:gd name="T59" fmla="*/ 184 h 198"/>
                  <a:gd name="T60" fmla="*/ 157 w 384"/>
                  <a:gd name="T61" fmla="*/ 107 h 198"/>
                  <a:gd name="T62" fmla="*/ 75 w 384"/>
                  <a:gd name="T63" fmla="*/ 123 h 198"/>
                  <a:gd name="T64" fmla="*/ 43 w 384"/>
                  <a:gd name="T65" fmla="*/ 101 h 198"/>
                  <a:gd name="T66" fmla="*/ 62 w 384"/>
                  <a:gd name="T67" fmla="*/ 123 h 198"/>
                  <a:gd name="T68" fmla="*/ 136 w 384"/>
                  <a:gd name="T69" fmla="*/ 149 h 198"/>
                  <a:gd name="T70" fmla="*/ 158 w 384"/>
                  <a:gd name="T71" fmla="*/ 77 h 198"/>
                  <a:gd name="T72" fmla="*/ 114 w 384"/>
                  <a:gd name="T73" fmla="*/ 40 h 198"/>
                  <a:gd name="T74" fmla="*/ 138 w 384"/>
                  <a:gd name="T75" fmla="*/ 69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84" h="198">
                    <a:moveTo>
                      <a:pt x="90" y="169"/>
                    </a:moveTo>
                    <a:cubicBezTo>
                      <a:pt x="94" y="168"/>
                      <a:pt x="96" y="167"/>
                      <a:pt x="98" y="166"/>
                    </a:cubicBezTo>
                    <a:cubicBezTo>
                      <a:pt x="100" y="164"/>
                      <a:pt x="101" y="162"/>
                      <a:pt x="100" y="159"/>
                    </a:cubicBezTo>
                    <a:cubicBezTo>
                      <a:pt x="98" y="156"/>
                      <a:pt x="96" y="155"/>
                      <a:pt x="93" y="156"/>
                    </a:cubicBezTo>
                    <a:cubicBezTo>
                      <a:pt x="71" y="167"/>
                      <a:pt x="52" y="162"/>
                      <a:pt x="34" y="147"/>
                    </a:cubicBezTo>
                    <a:cubicBezTo>
                      <a:pt x="20" y="136"/>
                      <a:pt x="9" y="122"/>
                      <a:pt x="5" y="104"/>
                    </a:cubicBezTo>
                    <a:cubicBezTo>
                      <a:pt x="0" y="86"/>
                      <a:pt x="13" y="60"/>
                      <a:pt x="39" y="66"/>
                    </a:cubicBezTo>
                    <a:cubicBezTo>
                      <a:pt x="56" y="69"/>
                      <a:pt x="68" y="79"/>
                      <a:pt x="78" y="91"/>
                    </a:cubicBezTo>
                    <a:cubicBezTo>
                      <a:pt x="83" y="96"/>
                      <a:pt x="87" y="102"/>
                      <a:pt x="91" y="108"/>
                    </a:cubicBezTo>
                    <a:cubicBezTo>
                      <a:pt x="93" y="110"/>
                      <a:pt x="95" y="113"/>
                      <a:pt x="98" y="111"/>
                    </a:cubicBezTo>
                    <a:cubicBezTo>
                      <a:pt x="102" y="108"/>
                      <a:pt x="102" y="106"/>
                      <a:pt x="100" y="102"/>
                    </a:cubicBezTo>
                    <a:cubicBezTo>
                      <a:pt x="88" y="84"/>
                      <a:pt x="74" y="68"/>
                      <a:pt x="53" y="59"/>
                    </a:cubicBezTo>
                    <a:cubicBezTo>
                      <a:pt x="45" y="55"/>
                      <a:pt x="45" y="54"/>
                      <a:pt x="46" y="45"/>
                    </a:cubicBezTo>
                    <a:cubicBezTo>
                      <a:pt x="49" y="27"/>
                      <a:pt x="59" y="15"/>
                      <a:pt x="76" y="9"/>
                    </a:cubicBezTo>
                    <a:cubicBezTo>
                      <a:pt x="99" y="0"/>
                      <a:pt x="121" y="5"/>
                      <a:pt x="142" y="16"/>
                    </a:cubicBezTo>
                    <a:cubicBezTo>
                      <a:pt x="162" y="26"/>
                      <a:pt x="176" y="42"/>
                      <a:pt x="184" y="63"/>
                    </a:cubicBezTo>
                    <a:cubicBezTo>
                      <a:pt x="190" y="77"/>
                      <a:pt x="192" y="92"/>
                      <a:pt x="191" y="108"/>
                    </a:cubicBezTo>
                    <a:cubicBezTo>
                      <a:pt x="191" y="110"/>
                      <a:pt x="191" y="112"/>
                      <a:pt x="192" y="114"/>
                    </a:cubicBezTo>
                    <a:cubicBezTo>
                      <a:pt x="193" y="115"/>
                      <a:pt x="196" y="116"/>
                      <a:pt x="198" y="115"/>
                    </a:cubicBezTo>
                    <a:cubicBezTo>
                      <a:pt x="199" y="114"/>
                      <a:pt x="201" y="112"/>
                      <a:pt x="201" y="110"/>
                    </a:cubicBezTo>
                    <a:cubicBezTo>
                      <a:pt x="201" y="101"/>
                      <a:pt x="202" y="92"/>
                      <a:pt x="200" y="84"/>
                    </a:cubicBezTo>
                    <a:cubicBezTo>
                      <a:pt x="198" y="65"/>
                      <a:pt x="191" y="49"/>
                      <a:pt x="180" y="34"/>
                    </a:cubicBezTo>
                    <a:cubicBezTo>
                      <a:pt x="178" y="32"/>
                      <a:pt x="179" y="30"/>
                      <a:pt x="180" y="28"/>
                    </a:cubicBezTo>
                    <a:cubicBezTo>
                      <a:pt x="191" y="15"/>
                      <a:pt x="204" y="11"/>
                      <a:pt x="220" y="14"/>
                    </a:cubicBezTo>
                    <a:cubicBezTo>
                      <a:pt x="247" y="19"/>
                      <a:pt x="267" y="36"/>
                      <a:pt x="280" y="60"/>
                    </a:cubicBezTo>
                    <a:cubicBezTo>
                      <a:pt x="285" y="67"/>
                      <a:pt x="288" y="76"/>
                      <a:pt x="289" y="85"/>
                    </a:cubicBezTo>
                    <a:cubicBezTo>
                      <a:pt x="290" y="91"/>
                      <a:pt x="290" y="97"/>
                      <a:pt x="286" y="103"/>
                    </a:cubicBezTo>
                    <a:cubicBezTo>
                      <a:pt x="285" y="106"/>
                      <a:pt x="284" y="109"/>
                      <a:pt x="288" y="111"/>
                    </a:cubicBezTo>
                    <a:cubicBezTo>
                      <a:pt x="292" y="113"/>
                      <a:pt x="294" y="111"/>
                      <a:pt x="296" y="108"/>
                    </a:cubicBezTo>
                    <a:cubicBezTo>
                      <a:pt x="301" y="98"/>
                      <a:pt x="301" y="87"/>
                      <a:pt x="299" y="77"/>
                    </a:cubicBezTo>
                    <a:cubicBezTo>
                      <a:pt x="295" y="62"/>
                      <a:pt x="287" y="50"/>
                      <a:pt x="278" y="38"/>
                    </a:cubicBezTo>
                    <a:cubicBezTo>
                      <a:pt x="276" y="36"/>
                      <a:pt x="276" y="34"/>
                      <a:pt x="278" y="32"/>
                    </a:cubicBezTo>
                    <a:cubicBezTo>
                      <a:pt x="296" y="12"/>
                      <a:pt x="332" y="4"/>
                      <a:pt x="355" y="20"/>
                    </a:cubicBezTo>
                    <a:cubicBezTo>
                      <a:pt x="367" y="28"/>
                      <a:pt x="374" y="39"/>
                      <a:pt x="371" y="54"/>
                    </a:cubicBezTo>
                    <a:cubicBezTo>
                      <a:pt x="368" y="71"/>
                      <a:pt x="372" y="87"/>
                      <a:pt x="380" y="102"/>
                    </a:cubicBezTo>
                    <a:cubicBezTo>
                      <a:pt x="384" y="111"/>
                      <a:pt x="381" y="123"/>
                      <a:pt x="375" y="128"/>
                    </a:cubicBezTo>
                    <a:cubicBezTo>
                      <a:pt x="368" y="133"/>
                      <a:pt x="358" y="134"/>
                      <a:pt x="350" y="130"/>
                    </a:cubicBezTo>
                    <a:cubicBezTo>
                      <a:pt x="349" y="128"/>
                      <a:pt x="347" y="127"/>
                      <a:pt x="346" y="125"/>
                    </a:cubicBezTo>
                    <a:cubicBezTo>
                      <a:pt x="345" y="122"/>
                      <a:pt x="344" y="118"/>
                      <a:pt x="340" y="119"/>
                    </a:cubicBezTo>
                    <a:cubicBezTo>
                      <a:pt x="337" y="120"/>
                      <a:pt x="336" y="123"/>
                      <a:pt x="333" y="126"/>
                    </a:cubicBezTo>
                    <a:cubicBezTo>
                      <a:pt x="330" y="125"/>
                      <a:pt x="326" y="124"/>
                      <a:pt x="321" y="123"/>
                    </a:cubicBezTo>
                    <a:cubicBezTo>
                      <a:pt x="321" y="122"/>
                      <a:pt x="322" y="121"/>
                      <a:pt x="322" y="121"/>
                    </a:cubicBezTo>
                    <a:cubicBezTo>
                      <a:pt x="345" y="100"/>
                      <a:pt x="349" y="68"/>
                      <a:pt x="332" y="43"/>
                    </a:cubicBezTo>
                    <a:cubicBezTo>
                      <a:pt x="331" y="43"/>
                      <a:pt x="331" y="42"/>
                      <a:pt x="330" y="41"/>
                    </a:cubicBezTo>
                    <a:cubicBezTo>
                      <a:pt x="328" y="39"/>
                      <a:pt x="326" y="37"/>
                      <a:pt x="322" y="40"/>
                    </a:cubicBezTo>
                    <a:cubicBezTo>
                      <a:pt x="319" y="42"/>
                      <a:pt x="320" y="45"/>
                      <a:pt x="322" y="48"/>
                    </a:cubicBezTo>
                    <a:cubicBezTo>
                      <a:pt x="325" y="53"/>
                      <a:pt x="328" y="58"/>
                      <a:pt x="330" y="63"/>
                    </a:cubicBezTo>
                    <a:cubicBezTo>
                      <a:pt x="337" y="84"/>
                      <a:pt x="327" y="108"/>
                      <a:pt x="308" y="118"/>
                    </a:cubicBezTo>
                    <a:cubicBezTo>
                      <a:pt x="303" y="121"/>
                      <a:pt x="297" y="121"/>
                      <a:pt x="291" y="123"/>
                    </a:cubicBezTo>
                    <a:cubicBezTo>
                      <a:pt x="282" y="126"/>
                      <a:pt x="273" y="129"/>
                      <a:pt x="265" y="131"/>
                    </a:cubicBezTo>
                    <a:cubicBezTo>
                      <a:pt x="264" y="126"/>
                      <a:pt x="264" y="119"/>
                      <a:pt x="263" y="113"/>
                    </a:cubicBezTo>
                    <a:cubicBezTo>
                      <a:pt x="262" y="97"/>
                      <a:pt x="255" y="83"/>
                      <a:pt x="247" y="69"/>
                    </a:cubicBezTo>
                    <a:cubicBezTo>
                      <a:pt x="246" y="68"/>
                      <a:pt x="245" y="66"/>
                      <a:pt x="244" y="64"/>
                    </a:cubicBezTo>
                    <a:cubicBezTo>
                      <a:pt x="242" y="61"/>
                      <a:pt x="240" y="59"/>
                      <a:pt x="236" y="62"/>
                    </a:cubicBezTo>
                    <a:cubicBezTo>
                      <a:pt x="233" y="64"/>
                      <a:pt x="233" y="67"/>
                      <a:pt x="235" y="70"/>
                    </a:cubicBezTo>
                    <a:cubicBezTo>
                      <a:pt x="239" y="78"/>
                      <a:pt x="244" y="85"/>
                      <a:pt x="247" y="93"/>
                    </a:cubicBezTo>
                    <a:cubicBezTo>
                      <a:pt x="253" y="108"/>
                      <a:pt x="257" y="123"/>
                      <a:pt x="252" y="139"/>
                    </a:cubicBezTo>
                    <a:cubicBezTo>
                      <a:pt x="248" y="150"/>
                      <a:pt x="241" y="160"/>
                      <a:pt x="231" y="167"/>
                    </a:cubicBezTo>
                    <a:cubicBezTo>
                      <a:pt x="212" y="182"/>
                      <a:pt x="190" y="192"/>
                      <a:pt x="167" y="195"/>
                    </a:cubicBezTo>
                    <a:cubicBezTo>
                      <a:pt x="146" y="198"/>
                      <a:pt x="125" y="197"/>
                      <a:pt x="107" y="184"/>
                    </a:cubicBezTo>
                    <a:cubicBezTo>
                      <a:pt x="101" y="180"/>
                      <a:pt x="96" y="175"/>
                      <a:pt x="90" y="169"/>
                    </a:cubicBezTo>
                    <a:close/>
                    <a:moveTo>
                      <a:pt x="157" y="107"/>
                    </a:moveTo>
                    <a:cubicBezTo>
                      <a:pt x="156" y="121"/>
                      <a:pt x="152" y="130"/>
                      <a:pt x="142" y="136"/>
                    </a:cubicBezTo>
                    <a:cubicBezTo>
                      <a:pt x="124" y="147"/>
                      <a:pt x="89" y="141"/>
                      <a:pt x="75" y="123"/>
                    </a:cubicBezTo>
                    <a:cubicBezTo>
                      <a:pt x="69" y="114"/>
                      <a:pt x="61" y="105"/>
                      <a:pt x="51" y="99"/>
                    </a:cubicBezTo>
                    <a:cubicBezTo>
                      <a:pt x="47" y="98"/>
                      <a:pt x="45" y="98"/>
                      <a:pt x="43" y="101"/>
                    </a:cubicBezTo>
                    <a:cubicBezTo>
                      <a:pt x="41" y="105"/>
                      <a:pt x="43" y="107"/>
                      <a:pt x="46" y="109"/>
                    </a:cubicBezTo>
                    <a:cubicBezTo>
                      <a:pt x="51" y="113"/>
                      <a:pt x="57" y="118"/>
                      <a:pt x="62" y="123"/>
                    </a:cubicBezTo>
                    <a:cubicBezTo>
                      <a:pt x="68" y="129"/>
                      <a:pt x="74" y="136"/>
                      <a:pt x="81" y="141"/>
                    </a:cubicBezTo>
                    <a:cubicBezTo>
                      <a:pt x="98" y="152"/>
                      <a:pt x="117" y="155"/>
                      <a:pt x="136" y="149"/>
                    </a:cubicBezTo>
                    <a:cubicBezTo>
                      <a:pt x="148" y="146"/>
                      <a:pt x="157" y="140"/>
                      <a:pt x="162" y="129"/>
                    </a:cubicBezTo>
                    <a:cubicBezTo>
                      <a:pt x="171" y="111"/>
                      <a:pt x="168" y="94"/>
                      <a:pt x="158" y="77"/>
                    </a:cubicBezTo>
                    <a:cubicBezTo>
                      <a:pt x="149" y="63"/>
                      <a:pt x="135" y="52"/>
                      <a:pt x="122" y="41"/>
                    </a:cubicBezTo>
                    <a:cubicBezTo>
                      <a:pt x="119" y="38"/>
                      <a:pt x="116" y="37"/>
                      <a:pt x="114" y="40"/>
                    </a:cubicBezTo>
                    <a:cubicBezTo>
                      <a:pt x="112" y="44"/>
                      <a:pt x="113" y="46"/>
                      <a:pt x="116" y="49"/>
                    </a:cubicBezTo>
                    <a:cubicBezTo>
                      <a:pt x="123" y="56"/>
                      <a:pt x="131" y="62"/>
                      <a:pt x="138" y="69"/>
                    </a:cubicBezTo>
                    <a:cubicBezTo>
                      <a:pt x="149" y="80"/>
                      <a:pt x="157" y="92"/>
                      <a:pt x="157" y="1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8" name="Freeform 11">
                <a:extLst>
                  <a:ext uri="{FF2B5EF4-FFF2-40B4-BE49-F238E27FC236}">
                    <a16:creationId xmlns:a16="http://schemas.microsoft.com/office/drawing/2014/main" id="{52A9E226-7E36-4FD0-A249-5C3C49DD40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0866" y="-1949931"/>
                <a:ext cx="2627554" cy="901795"/>
              </a:xfrm>
              <a:custGeom>
                <a:avLst/>
                <a:gdLst>
                  <a:gd name="T0" fmla="*/ 264 w 487"/>
                  <a:gd name="T1" fmla="*/ 87 h 167"/>
                  <a:gd name="T2" fmla="*/ 258 w 487"/>
                  <a:gd name="T3" fmla="*/ 102 h 167"/>
                  <a:gd name="T4" fmla="*/ 279 w 487"/>
                  <a:gd name="T5" fmla="*/ 78 h 167"/>
                  <a:gd name="T6" fmla="*/ 326 w 487"/>
                  <a:gd name="T7" fmla="*/ 15 h 167"/>
                  <a:gd name="T8" fmla="*/ 403 w 487"/>
                  <a:gd name="T9" fmla="*/ 47 h 167"/>
                  <a:gd name="T10" fmla="*/ 420 w 487"/>
                  <a:gd name="T11" fmla="*/ 112 h 167"/>
                  <a:gd name="T12" fmla="*/ 443 w 487"/>
                  <a:gd name="T13" fmla="*/ 110 h 167"/>
                  <a:gd name="T14" fmla="*/ 423 w 487"/>
                  <a:gd name="T15" fmla="*/ 97 h 167"/>
                  <a:gd name="T16" fmla="*/ 406 w 487"/>
                  <a:gd name="T17" fmla="*/ 29 h 167"/>
                  <a:gd name="T18" fmla="*/ 407 w 487"/>
                  <a:gd name="T19" fmla="*/ 23 h 167"/>
                  <a:gd name="T20" fmla="*/ 455 w 487"/>
                  <a:gd name="T21" fmla="*/ 47 h 167"/>
                  <a:gd name="T22" fmla="*/ 469 w 487"/>
                  <a:gd name="T23" fmla="*/ 135 h 167"/>
                  <a:gd name="T24" fmla="*/ 373 w 487"/>
                  <a:gd name="T25" fmla="*/ 114 h 167"/>
                  <a:gd name="T26" fmla="*/ 372 w 487"/>
                  <a:gd name="T27" fmla="*/ 93 h 167"/>
                  <a:gd name="T28" fmla="*/ 402 w 487"/>
                  <a:gd name="T29" fmla="*/ 106 h 167"/>
                  <a:gd name="T30" fmla="*/ 368 w 487"/>
                  <a:gd name="T31" fmla="*/ 83 h 167"/>
                  <a:gd name="T32" fmla="*/ 296 w 487"/>
                  <a:gd name="T33" fmla="*/ 143 h 167"/>
                  <a:gd name="T34" fmla="*/ 216 w 487"/>
                  <a:gd name="T35" fmla="*/ 129 h 167"/>
                  <a:gd name="T36" fmla="*/ 215 w 487"/>
                  <a:gd name="T37" fmla="*/ 99 h 167"/>
                  <a:gd name="T38" fmla="*/ 202 w 487"/>
                  <a:gd name="T39" fmla="*/ 131 h 167"/>
                  <a:gd name="T40" fmla="*/ 138 w 487"/>
                  <a:gd name="T41" fmla="*/ 107 h 167"/>
                  <a:gd name="T42" fmla="*/ 125 w 487"/>
                  <a:gd name="T43" fmla="*/ 94 h 167"/>
                  <a:gd name="T44" fmla="*/ 128 w 487"/>
                  <a:gd name="T45" fmla="*/ 110 h 167"/>
                  <a:gd name="T46" fmla="*/ 86 w 487"/>
                  <a:gd name="T47" fmla="*/ 152 h 167"/>
                  <a:gd name="T48" fmla="*/ 1 w 487"/>
                  <a:gd name="T49" fmla="*/ 65 h 167"/>
                  <a:gd name="T50" fmla="*/ 41 w 487"/>
                  <a:gd name="T51" fmla="*/ 0 h 167"/>
                  <a:gd name="T52" fmla="*/ 65 w 487"/>
                  <a:gd name="T53" fmla="*/ 61 h 167"/>
                  <a:gd name="T54" fmla="*/ 57 w 487"/>
                  <a:gd name="T55" fmla="*/ 116 h 167"/>
                  <a:gd name="T56" fmla="*/ 68 w 487"/>
                  <a:gd name="T57" fmla="*/ 114 h 167"/>
                  <a:gd name="T58" fmla="*/ 89 w 487"/>
                  <a:gd name="T59" fmla="*/ 52 h 167"/>
                  <a:gd name="T60" fmla="*/ 119 w 487"/>
                  <a:gd name="T61" fmla="*/ 52 h 167"/>
                  <a:gd name="T62" fmla="*/ 203 w 487"/>
                  <a:gd name="T63" fmla="*/ 87 h 167"/>
                  <a:gd name="T64" fmla="*/ 274 w 487"/>
                  <a:gd name="T65" fmla="*/ 6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87" h="167">
                    <a:moveTo>
                      <a:pt x="274" y="60"/>
                    </a:moveTo>
                    <a:cubicBezTo>
                      <a:pt x="270" y="70"/>
                      <a:pt x="268" y="79"/>
                      <a:pt x="264" y="87"/>
                    </a:cubicBezTo>
                    <a:cubicBezTo>
                      <a:pt x="263" y="90"/>
                      <a:pt x="261" y="92"/>
                      <a:pt x="259" y="94"/>
                    </a:cubicBezTo>
                    <a:cubicBezTo>
                      <a:pt x="257" y="96"/>
                      <a:pt x="256" y="99"/>
                      <a:pt x="258" y="102"/>
                    </a:cubicBezTo>
                    <a:cubicBezTo>
                      <a:pt x="261" y="105"/>
                      <a:pt x="264" y="103"/>
                      <a:pt x="267" y="101"/>
                    </a:cubicBezTo>
                    <a:cubicBezTo>
                      <a:pt x="274" y="95"/>
                      <a:pt x="277" y="86"/>
                      <a:pt x="279" y="78"/>
                    </a:cubicBezTo>
                    <a:cubicBezTo>
                      <a:pt x="284" y="62"/>
                      <a:pt x="289" y="47"/>
                      <a:pt x="299" y="34"/>
                    </a:cubicBezTo>
                    <a:cubicBezTo>
                      <a:pt x="306" y="25"/>
                      <a:pt x="315" y="19"/>
                      <a:pt x="326" y="15"/>
                    </a:cubicBezTo>
                    <a:cubicBezTo>
                      <a:pt x="343" y="10"/>
                      <a:pt x="360" y="11"/>
                      <a:pt x="376" y="18"/>
                    </a:cubicBezTo>
                    <a:cubicBezTo>
                      <a:pt x="390" y="23"/>
                      <a:pt x="398" y="33"/>
                      <a:pt x="403" y="47"/>
                    </a:cubicBezTo>
                    <a:cubicBezTo>
                      <a:pt x="408" y="60"/>
                      <a:pt x="408" y="74"/>
                      <a:pt x="410" y="88"/>
                    </a:cubicBezTo>
                    <a:cubicBezTo>
                      <a:pt x="411" y="97"/>
                      <a:pt x="413" y="105"/>
                      <a:pt x="420" y="112"/>
                    </a:cubicBezTo>
                    <a:cubicBezTo>
                      <a:pt x="425" y="117"/>
                      <a:pt x="434" y="119"/>
                      <a:pt x="440" y="116"/>
                    </a:cubicBezTo>
                    <a:cubicBezTo>
                      <a:pt x="442" y="115"/>
                      <a:pt x="443" y="112"/>
                      <a:pt x="443" y="110"/>
                    </a:cubicBezTo>
                    <a:cubicBezTo>
                      <a:pt x="443" y="108"/>
                      <a:pt x="439" y="106"/>
                      <a:pt x="437" y="106"/>
                    </a:cubicBezTo>
                    <a:cubicBezTo>
                      <a:pt x="429" y="107"/>
                      <a:pt x="425" y="105"/>
                      <a:pt x="423" y="97"/>
                    </a:cubicBezTo>
                    <a:cubicBezTo>
                      <a:pt x="421" y="90"/>
                      <a:pt x="420" y="82"/>
                      <a:pt x="419" y="74"/>
                    </a:cubicBezTo>
                    <a:cubicBezTo>
                      <a:pt x="417" y="58"/>
                      <a:pt x="415" y="43"/>
                      <a:pt x="406" y="29"/>
                    </a:cubicBezTo>
                    <a:cubicBezTo>
                      <a:pt x="404" y="27"/>
                      <a:pt x="403" y="25"/>
                      <a:pt x="402" y="23"/>
                    </a:cubicBezTo>
                    <a:cubicBezTo>
                      <a:pt x="404" y="23"/>
                      <a:pt x="406" y="23"/>
                      <a:pt x="407" y="23"/>
                    </a:cubicBezTo>
                    <a:cubicBezTo>
                      <a:pt x="415" y="19"/>
                      <a:pt x="419" y="23"/>
                      <a:pt x="424" y="27"/>
                    </a:cubicBezTo>
                    <a:cubicBezTo>
                      <a:pt x="434" y="35"/>
                      <a:pt x="444" y="41"/>
                      <a:pt x="455" y="47"/>
                    </a:cubicBezTo>
                    <a:cubicBezTo>
                      <a:pt x="468" y="55"/>
                      <a:pt x="479" y="64"/>
                      <a:pt x="482" y="80"/>
                    </a:cubicBezTo>
                    <a:cubicBezTo>
                      <a:pt x="487" y="101"/>
                      <a:pt x="486" y="122"/>
                      <a:pt x="469" y="135"/>
                    </a:cubicBezTo>
                    <a:cubicBezTo>
                      <a:pt x="455" y="146"/>
                      <a:pt x="438" y="151"/>
                      <a:pt x="420" y="149"/>
                    </a:cubicBezTo>
                    <a:cubicBezTo>
                      <a:pt x="398" y="146"/>
                      <a:pt x="382" y="134"/>
                      <a:pt x="373" y="114"/>
                    </a:cubicBezTo>
                    <a:cubicBezTo>
                      <a:pt x="370" y="109"/>
                      <a:pt x="370" y="103"/>
                      <a:pt x="369" y="98"/>
                    </a:cubicBezTo>
                    <a:cubicBezTo>
                      <a:pt x="368" y="95"/>
                      <a:pt x="369" y="94"/>
                      <a:pt x="372" y="93"/>
                    </a:cubicBezTo>
                    <a:cubicBezTo>
                      <a:pt x="383" y="91"/>
                      <a:pt x="389" y="93"/>
                      <a:pt x="394" y="103"/>
                    </a:cubicBezTo>
                    <a:cubicBezTo>
                      <a:pt x="396" y="106"/>
                      <a:pt x="398" y="108"/>
                      <a:pt x="402" y="106"/>
                    </a:cubicBezTo>
                    <a:cubicBezTo>
                      <a:pt x="405" y="104"/>
                      <a:pt x="405" y="102"/>
                      <a:pt x="403" y="98"/>
                    </a:cubicBezTo>
                    <a:cubicBezTo>
                      <a:pt x="397" y="84"/>
                      <a:pt x="383" y="78"/>
                      <a:pt x="368" y="83"/>
                    </a:cubicBezTo>
                    <a:cubicBezTo>
                      <a:pt x="350" y="90"/>
                      <a:pt x="336" y="102"/>
                      <a:pt x="322" y="115"/>
                    </a:cubicBezTo>
                    <a:cubicBezTo>
                      <a:pt x="313" y="124"/>
                      <a:pt x="304" y="133"/>
                      <a:pt x="296" y="143"/>
                    </a:cubicBezTo>
                    <a:cubicBezTo>
                      <a:pt x="273" y="167"/>
                      <a:pt x="234" y="163"/>
                      <a:pt x="216" y="135"/>
                    </a:cubicBezTo>
                    <a:cubicBezTo>
                      <a:pt x="215" y="134"/>
                      <a:pt x="215" y="131"/>
                      <a:pt x="216" y="129"/>
                    </a:cubicBezTo>
                    <a:cubicBezTo>
                      <a:pt x="220" y="122"/>
                      <a:pt x="221" y="114"/>
                      <a:pt x="221" y="106"/>
                    </a:cubicBezTo>
                    <a:cubicBezTo>
                      <a:pt x="220" y="102"/>
                      <a:pt x="219" y="99"/>
                      <a:pt x="215" y="99"/>
                    </a:cubicBezTo>
                    <a:cubicBezTo>
                      <a:pt x="211" y="99"/>
                      <a:pt x="210" y="102"/>
                      <a:pt x="210" y="106"/>
                    </a:cubicBezTo>
                    <a:cubicBezTo>
                      <a:pt x="210" y="115"/>
                      <a:pt x="209" y="124"/>
                      <a:pt x="202" y="131"/>
                    </a:cubicBezTo>
                    <a:cubicBezTo>
                      <a:pt x="188" y="143"/>
                      <a:pt x="162" y="147"/>
                      <a:pt x="147" y="125"/>
                    </a:cubicBezTo>
                    <a:cubicBezTo>
                      <a:pt x="143" y="119"/>
                      <a:pt x="141" y="113"/>
                      <a:pt x="138" y="107"/>
                    </a:cubicBezTo>
                    <a:cubicBezTo>
                      <a:pt x="136" y="103"/>
                      <a:pt x="134" y="99"/>
                      <a:pt x="132" y="95"/>
                    </a:cubicBezTo>
                    <a:cubicBezTo>
                      <a:pt x="131" y="93"/>
                      <a:pt x="128" y="92"/>
                      <a:pt x="125" y="94"/>
                    </a:cubicBezTo>
                    <a:cubicBezTo>
                      <a:pt x="122" y="96"/>
                      <a:pt x="122" y="99"/>
                      <a:pt x="124" y="101"/>
                    </a:cubicBezTo>
                    <a:cubicBezTo>
                      <a:pt x="125" y="104"/>
                      <a:pt x="126" y="107"/>
                      <a:pt x="128" y="110"/>
                    </a:cubicBezTo>
                    <a:cubicBezTo>
                      <a:pt x="130" y="114"/>
                      <a:pt x="130" y="117"/>
                      <a:pt x="126" y="120"/>
                    </a:cubicBezTo>
                    <a:cubicBezTo>
                      <a:pt x="115" y="133"/>
                      <a:pt x="102" y="145"/>
                      <a:pt x="86" y="152"/>
                    </a:cubicBezTo>
                    <a:cubicBezTo>
                      <a:pt x="67" y="160"/>
                      <a:pt x="48" y="158"/>
                      <a:pt x="33" y="142"/>
                    </a:cubicBezTo>
                    <a:cubicBezTo>
                      <a:pt x="12" y="121"/>
                      <a:pt x="0" y="95"/>
                      <a:pt x="1" y="65"/>
                    </a:cubicBezTo>
                    <a:cubicBezTo>
                      <a:pt x="2" y="39"/>
                      <a:pt x="15" y="19"/>
                      <a:pt x="35" y="4"/>
                    </a:cubicBezTo>
                    <a:cubicBezTo>
                      <a:pt x="37" y="2"/>
                      <a:pt x="38" y="1"/>
                      <a:pt x="41" y="0"/>
                    </a:cubicBezTo>
                    <a:cubicBezTo>
                      <a:pt x="50" y="18"/>
                      <a:pt x="63" y="33"/>
                      <a:pt x="80" y="43"/>
                    </a:cubicBezTo>
                    <a:cubicBezTo>
                      <a:pt x="75" y="49"/>
                      <a:pt x="69" y="55"/>
                      <a:pt x="65" y="61"/>
                    </a:cubicBezTo>
                    <a:cubicBezTo>
                      <a:pt x="56" y="76"/>
                      <a:pt x="54" y="92"/>
                      <a:pt x="56" y="108"/>
                    </a:cubicBezTo>
                    <a:cubicBezTo>
                      <a:pt x="57" y="111"/>
                      <a:pt x="57" y="113"/>
                      <a:pt x="57" y="116"/>
                    </a:cubicBezTo>
                    <a:cubicBezTo>
                      <a:pt x="58" y="119"/>
                      <a:pt x="60" y="122"/>
                      <a:pt x="63" y="121"/>
                    </a:cubicBezTo>
                    <a:cubicBezTo>
                      <a:pt x="67" y="121"/>
                      <a:pt x="69" y="118"/>
                      <a:pt x="68" y="114"/>
                    </a:cubicBezTo>
                    <a:cubicBezTo>
                      <a:pt x="65" y="102"/>
                      <a:pt x="65" y="90"/>
                      <a:pt x="69" y="79"/>
                    </a:cubicBezTo>
                    <a:cubicBezTo>
                      <a:pt x="72" y="67"/>
                      <a:pt x="77" y="56"/>
                      <a:pt x="89" y="52"/>
                    </a:cubicBezTo>
                    <a:cubicBezTo>
                      <a:pt x="94" y="51"/>
                      <a:pt x="99" y="52"/>
                      <a:pt x="104" y="52"/>
                    </a:cubicBezTo>
                    <a:cubicBezTo>
                      <a:pt x="109" y="52"/>
                      <a:pt x="114" y="52"/>
                      <a:pt x="119" y="52"/>
                    </a:cubicBezTo>
                    <a:cubicBezTo>
                      <a:pt x="121" y="52"/>
                      <a:pt x="123" y="53"/>
                      <a:pt x="124" y="54"/>
                    </a:cubicBezTo>
                    <a:cubicBezTo>
                      <a:pt x="143" y="81"/>
                      <a:pt x="171" y="90"/>
                      <a:pt x="203" y="87"/>
                    </a:cubicBezTo>
                    <a:cubicBezTo>
                      <a:pt x="228" y="84"/>
                      <a:pt x="250" y="76"/>
                      <a:pt x="270" y="62"/>
                    </a:cubicBezTo>
                    <a:cubicBezTo>
                      <a:pt x="271" y="61"/>
                      <a:pt x="272" y="61"/>
                      <a:pt x="274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9" name="Freeform 12">
                <a:extLst>
                  <a:ext uri="{FF2B5EF4-FFF2-40B4-BE49-F238E27FC236}">
                    <a16:creationId xmlns:a16="http://schemas.microsoft.com/office/drawing/2014/main" id="{04CAD35A-9FC4-473B-A2C2-A5FD72D0E3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6219" y="-3367038"/>
                <a:ext cx="2179339" cy="1068198"/>
              </a:xfrm>
              <a:custGeom>
                <a:avLst/>
                <a:gdLst>
                  <a:gd name="T0" fmla="*/ 97 w 404"/>
                  <a:gd name="T1" fmla="*/ 165 h 198"/>
                  <a:gd name="T2" fmla="*/ 69 w 404"/>
                  <a:gd name="T3" fmla="*/ 147 h 198"/>
                  <a:gd name="T4" fmla="*/ 58 w 404"/>
                  <a:gd name="T5" fmla="*/ 89 h 198"/>
                  <a:gd name="T6" fmla="*/ 48 w 404"/>
                  <a:gd name="T7" fmla="*/ 87 h 198"/>
                  <a:gd name="T8" fmla="*/ 54 w 404"/>
                  <a:gd name="T9" fmla="*/ 141 h 198"/>
                  <a:gd name="T10" fmla="*/ 15 w 404"/>
                  <a:gd name="T11" fmla="*/ 138 h 198"/>
                  <a:gd name="T12" fmla="*/ 2 w 404"/>
                  <a:gd name="T13" fmla="*/ 84 h 198"/>
                  <a:gd name="T14" fmla="*/ 88 w 404"/>
                  <a:gd name="T15" fmla="*/ 46 h 198"/>
                  <a:gd name="T16" fmla="*/ 108 w 404"/>
                  <a:gd name="T17" fmla="*/ 83 h 198"/>
                  <a:gd name="T18" fmla="*/ 117 w 404"/>
                  <a:gd name="T19" fmla="*/ 82 h 198"/>
                  <a:gd name="T20" fmla="*/ 163 w 404"/>
                  <a:gd name="T21" fmla="*/ 39 h 198"/>
                  <a:gd name="T22" fmla="*/ 180 w 404"/>
                  <a:gd name="T23" fmla="*/ 81 h 198"/>
                  <a:gd name="T24" fmla="*/ 179 w 404"/>
                  <a:gd name="T25" fmla="*/ 95 h 198"/>
                  <a:gd name="T26" fmla="*/ 191 w 404"/>
                  <a:gd name="T27" fmla="*/ 80 h 198"/>
                  <a:gd name="T28" fmla="*/ 120 w 404"/>
                  <a:gd name="T29" fmla="*/ 44 h 198"/>
                  <a:gd name="T30" fmla="*/ 94 w 404"/>
                  <a:gd name="T31" fmla="*/ 36 h 198"/>
                  <a:gd name="T32" fmla="*/ 209 w 404"/>
                  <a:gd name="T33" fmla="*/ 5 h 198"/>
                  <a:gd name="T34" fmla="*/ 285 w 404"/>
                  <a:gd name="T35" fmla="*/ 60 h 198"/>
                  <a:gd name="T36" fmla="*/ 230 w 404"/>
                  <a:gd name="T37" fmla="*/ 128 h 198"/>
                  <a:gd name="T38" fmla="*/ 241 w 404"/>
                  <a:gd name="T39" fmla="*/ 128 h 198"/>
                  <a:gd name="T40" fmla="*/ 269 w 404"/>
                  <a:gd name="T41" fmla="*/ 77 h 198"/>
                  <a:gd name="T42" fmla="*/ 332 w 404"/>
                  <a:gd name="T43" fmla="*/ 109 h 198"/>
                  <a:gd name="T44" fmla="*/ 317 w 404"/>
                  <a:gd name="T45" fmla="*/ 139 h 198"/>
                  <a:gd name="T46" fmla="*/ 354 w 404"/>
                  <a:gd name="T47" fmla="*/ 127 h 198"/>
                  <a:gd name="T48" fmla="*/ 403 w 404"/>
                  <a:gd name="T49" fmla="*/ 159 h 198"/>
                  <a:gd name="T50" fmla="*/ 308 w 404"/>
                  <a:gd name="T51" fmla="*/ 198 h 198"/>
                  <a:gd name="T52" fmla="*/ 282 w 404"/>
                  <a:gd name="T53" fmla="*/ 152 h 198"/>
                  <a:gd name="T54" fmla="*/ 274 w 404"/>
                  <a:gd name="T55" fmla="*/ 141 h 198"/>
                  <a:gd name="T56" fmla="*/ 292 w 404"/>
                  <a:gd name="T57" fmla="*/ 115 h 198"/>
                  <a:gd name="T58" fmla="*/ 284 w 404"/>
                  <a:gd name="T59" fmla="*/ 109 h 198"/>
                  <a:gd name="T60" fmla="*/ 264 w 404"/>
                  <a:gd name="T61" fmla="*/ 141 h 198"/>
                  <a:gd name="T62" fmla="*/ 196 w 404"/>
                  <a:gd name="T63" fmla="*/ 168 h 198"/>
                  <a:gd name="T64" fmla="*/ 168 w 404"/>
                  <a:gd name="T65" fmla="*/ 153 h 198"/>
                  <a:gd name="T66" fmla="*/ 153 w 404"/>
                  <a:gd name="T67" fmla="*/ 106 h 198"/>
                  <a:gd name="T68" fmla="*/ 145 w 404"/>
                  <a:gd name="T69" fmla="*/ 78 h 198"/>
                  <a:gd name="T70" fmla="*/ 142 w 404"/>
                  <a:gd name="T71" fmla="*/ 104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04" h="198">
                    <a:moveTo>
                      <a:pt x="145" y="146"/>
                    </a:moveTo>
                    <a:cubicBezTo>
                      <a:pt x="124" y="144"/>
                      <a:pt x="108" y="150"/>
                      <a:pt x="97" y="165"/>
                    </a:cubicBezTo>
                    <a:cubicBezTo>
                      <a:pt x="88" y="160"/>
                      <a:pt x="79" y="154"/>
                      <a:pt x="71" y="148"/>
                    </a:cubicBezTo>
                    <a:cubicBezTo>
                      <a:pt x="70" y="148"/>
                      <a:pt x="69" y="147"/>
                      <a:pt x="69" y="147"/>
                    </a:cubicBezTo>
                    <a:cubicBezTo>
                      <a:pt x="60" y="130"/>
                      <a:pt x="53" y="113"/>
                      <a:pt x="58" y="93"/>
                    </a:cubicBezTo>
                    <a:cubicBezTo>
                      <a:pt x="58" y="92"/>
                      <a:pt x="58" y="90"/>
                      <a:pt x="58" y="89"/>
                    </a:cubicBezTo>
                    <a:cubicBezTo>
                      <a:pt x="59" y="85"/>
                      <a:pt x="57" y="83"/>
                      <a:pt x="54" y="82"/>
                    </a:cubicBezTo>
                    <a:cubicBezTo>
                      <a:pt x="51" y="82"/>
                      <a:pt x="48" y="84"/>
                      <a:pt x="48" y="87"/>
                    </a:cubicBezTo>
                    <a:cubicBezTo>
                      <a:pt x="45" y="105"/>
                      <a:pt x="45" y="122"/>
                      <a:pt x="53" y="139"/>
                    </a:cubicBezTo>
                    <a:cubicBezTo>
                      <a:pt x="54" y="139"/>
                      <a:pt x="54" y="140"/>
                      <a:pt x="54" y="141"/>
                    </a:cubicBezTo>
                    <a:cubicBezTo>
                      <a:pt x="51" y="141"/>
                      <a:pt x="49" y="141"/>
                      <a:pt x="46" y="140"/>
                    </a:cubicBezTo>
                    <a:cubicBezTo>
                      <a:pt x="36" y="137"/>
                      <a:pt x="25" y="137"/>
                      <a:pt x="15" y="138"/>
                    </a:cubicBezTo>
                    <a:cubicBezTo>
                      <a:pt x="12" y="138"/>
                      <a:pt x="11" y="137"/>
                      <a:pt x="10" y="134"/>
                    </a:cubicBezTo>
                    <a:cubicBezTo>
                      <a:pt x="4" y="118"/>
                      <a:pt x="0" y="102"/>
                      <a:pt x="2" y="84"/>
                    </a:cubicBezTo>
                    <a:cubicBezTo>
                      <a:pt x="4" y="59"/>
                      <a:pt x="22" y="38"/>
                      <a:pt x="45" y="31"/>
                    </a:cubicBezTo>
                    <a:cubicBezTo>
                      <a:pt x="62" y="27"/>
                      <a:pt x="77" y="33"/>
                      <a:pt x="88" y="46"/>
                    </a:cubicBezTo>
                    <a:cubicBezTo>
                      <a:pt x="97" y="55"/>
                      <a:pt x="103" y="65"/>
                      <a:pt x="106" y="77"/>
                    </a:cubicBezTo>
                    <a:cubicBezTo>
                      <a:pt x="106" y="79"/>
                      <a:pt x="107" y="82"/>
                      <a:pt x="108" y="83"/>
                    </a:cubicBezTo>
                    <a:cubicBezTo>
                      <a:pt x="109" y="85"/>
                      <a:pt x="111" y="87"/>
                      <a:pt x="113" y="87"/>
                    </a:cubicBezTo>
                    <a:cubicBezTo>
                      <a:pt x="114" y="86"/>
                      <a:pt x="117" y="84"/>
                      <a:pt x="117" y="82"/>
                    </a:cubicBezTo>
                    <a:cubicBezTo>
                      <a:pt x="119" y="75"/>
                      <a:pt x="120" y="67"/>
                      <a:pt x="123" y="60"/>
                    </a:cubicBezTo>
                    <a:cubicBezTo>
                      <a:pt x="130" y="41"/>
                      <a:pt x="144" y="33"/>
                      <a:pt x="163" y="39"/>
                    </a:cubicBezTo>
                    <a:cubicBezTo>
                      <a:pt x="170" y="41"/>
                      <a:pt x="174" y="47"/>
                      <a:pt x="177" y="53"/>
                    </a:cubicBezTo>
                    <a:cubicBezTo>
                      <a:pt x="181" y="62"/>
                      <a:pt x="183" y="71"/>
                      <a:pt x="180" y="81"/>
                    </a:cubicBezTo>
                    <a:cubicBezTo>
                      <a:pt x="180" y="83"/>
                      <a:pt x="178" y="86"/>
                      <a:pt x="177" y="88"/>
                    </a:cubicBezTo>
                    <a:cubicBezTo>
                      <a:pt x="175" y="91"/>
                      <a:pt x="176" y="93"/>
                      <a:pt x="179" y="95"/>
                    </a:cubicBezTo>
                    <a:cubicBezTo>
                      <a:pt x="182" y="97"/>
                      <a:pt x="184" y="96"/>
                      <a:pt x="186" y="93"/>
                    </a:cubicBezTo>
                    <a:cubicBezTo>
                      <a:pt x="188" y="89"/>
                      <a:pt x="191" y="85"/>
                      <a:pt x="191" y="80"/>
                    </a:cubicBezTo>
                    <a:cubicBezTo>
                      <a:pt x="194" y="62"/>
                      <a:pt x="189" y="46"/>
                      <a:pt x="175" y="34"/>
                    </a:cubicBezTo>
                    <a:cubicBezTo>
                      <a:pt x="161" y="22"/>
                      <a:pt x="132" y="24"/>
                      <a:pt x="120" y="44"/>
                    </a:cubicBezTo>
                    <a:cubicBezTo>
                      <a:pt x="117" y="49"/>
                      <a:pt x="114" y="54"/>
                      <a:pt x="111" y="59"/>
                    </a:cubicBezTo>
                    <a:cubicBezTo>
                      <a:pt x="106" y="52"/>
                      <a:pt x="100" y="44"/>
                      <a:pt x="94" y="36"/>
                    </a:cubicBezTo>
                    <a:cubicBezTo>
                      <a:pt x="103" y="26"/>
                      <a:pt x="114" y="19"/>
                      <a:pt x="127" y="13"/>
                    </a:cubicBezTo>
                    <a:cubicBezTo>
                      <a:pt x="153" y="1"/>
                      <a:pt x="181" y="0"/>
                      <a:pt x="209" y="5"/>
                    </a:cubicBezTo>
                    <a:cubicBezTo>
                      <a:pt x="236" y="10"/>
                      <a:pt x="260" y="22"/>
                      <a:pt x="277" y="46"/>
                    </a:cubicBezTo>
                    <a:cubicBezTo>
                      <a:pt x="280" y="50"/>
                      <a:pt x="282" y="55"/>
                      <a:pt x="285" y="60"/>
                    </a:cubicBezTo>
                    <a:cubicBezTo>
                      <a:pt x="278" y="63"/>
                      <a:pt x="271" y="65"/>
                      <a:pt x="264" y="68"/>
                    </a:cubicBezTo>
                    <a:cubicBezTo>
                      <a:pt x="241" y="81"/>
                      <a:pt x="230" y="101"/>
                      <a:pt x="230" y="128"/>
                    </a:cubicBezTo>
                    <a:cubicBezTo>
                      <a:pt x="230" y="130"/>
                      <a:pt x="233" y="133"/>
                      <a:pt x="235" y="134"/>
                    </a:cubicBezTo>
                    <a:cubicBezTo>
                      <a:pt x="238" y="134"/>
                      <a:pt x="240" y="131"/>
                      <a:pt x="241" y="128"/>
                    </a:cubicBezTo>
                    <a:cubicBezTo>
                      <a:pt x="241" y="123"/>
                      <a:pt x="241" y="117"/>
                      <a:pt x="242" y="112"/>
                    </a:cubicBezTo>
                    <a:cubicBezTo>
                      <a:pt x="245" y="96"/>
                      <a:pt x="255" y="85"/>
                      <a:pt x="269" y="77"/>
                    </a:cubicBezTo>
                    <a:cubicBezTo>
                      <a:pt x="285" y="68"/>
                      <a:pt x="301" y="68"/>
                      <a:pt x="318" y="76"/>
                    </a:cubicBezTo>
                    <a:cubicBezTo>
                      <a:pt x="330" y="83"/>
                      <a:pt x="335" y="96"/>
                      <a:pt x="332" y="109"/>
                    </a:cubicBezTo>
                    <a:cubicBezTo>
                      <a:pt x="329" y="118"/>
                      <a:pt x="325" y="125"/>
                      <a:pt x="318" y="131"/>
                    </a:cubicBezTo>
                    <a:cubicBezTo>
                      <a:pt x="315" y="133"/>
                      <a:pt x="314" y="136"/>
                      <a:pt x="317" y="139"/>
                    </a:cubicBezTo>
                    <a:cubicBezTo>
                      <a:pt x="318" y="140"/>
                      <a:pt x="323" y="140"/>
                      <a:pt x="324" y="139"/>
                    </a:cubicBezTo>
                    <a:cubicBezTo>
                      <a:pt x="333" y="133"/>
                      <a:pt x="343" y="129"/>
                      <a:pt x="354" y="127"/>
                    </a:cubicBezTo>
                    <a:cubicBezTo>
                      <a:pt x="365" y="124"/>
                      <a:pt x="376" y="123"/>
                      <a:pt x="386" y="128"/>
                    </a:cubicBezTo>
                    <a:cubicBezTo>
                      <a:pt x="399" y="134"/>
                      <a:pt x="404" y="146"/>
                      <a:pt x="403" y="159"/>
                    </a:cubicBezTo>
                    <a:cubicBezTo>
                      <a:pt x="402" y="164"/>
                      <a:pt x="400" y="169"/>
                      <a:pt x="399" y="174"/>
                    </a:cubicBezTo>
                    <a:cubicBezTo>
                      <a:pt x="363" y="162"/>
                      <a:pt x="333" y="169"/>
                      <a:pt x="308" y="198"/>
                    </a:cubicBezTo>
                    <a:cubicBezTo>
                      <a:pt x="308" y="194"/>
                      <a:pt x="308" y="190"/>
                      <a:pt x="308" y="186"/>
                    </a:cubicBezTo>
                    <a:cubicBezTo>
                      <a:pt x="306" y="169"/>
                      <a:pt x="296" y="159"/>
                      <a:pt x="282" y="152"/>
                    </a:cubicBezTo>
                    <a:cubicBezTo>
                      <a:pt x="281" y="151"/>
                      <a:pt x="279" y="150"/>
                      <a:pt x="278" y="149"/>
                    </a:cubicBezTo>
                    <a:cubicBezTo>
                      <a:pt x="272" y="147"/>
                      <a:pt x="272" y="147"/>
                      <a:pt x="274" y="141"/>
                    </a:cubicBezTo>
                    <a:cubicBezTo>
                      <a:pt x="277" y="134"/>
                      <a:pt x="281" y="128"/>
                      <a:pt x="286" y="123"/>
                    </a:cubicBezTo>
                    <a:cubicBezTo>
                      <a:pt x="289" y="121"/>
                      <a:pt x="291" y="118"/>
                      <a:pt x="292" y="115"/>
                    </a:cubicBezTo>
                    <a:cubicBezTo>
                      <a:pt x="293" y="113"/>
                      <a:pt x="292" y="110"/>
                      <a:pt x="290" y="109"/>
                    </a:cubicBezTo>
                    <a:cubicBezTo>
                      <a:pt x="289" y="108"/>
                      <a:pt x="285" y="108"/>
                      <a:pt x="284" y="109"/>
                    </a:cubicBezTo>
                    <a:cubicBezTo>
                      <a:pt x="279" y="115"/>
                      <a:pt x="274" y="121"/>
                      <a:pt x="269" y="127"/>
                    </a:cubicBezTo>
                    <a:cubicBezTo>
                      <a:pt x="267" y="131"/>
                      <a:pt x="265" y="136"/>
                      <a:pt x="264" y="141"/>
                    </a:cubicBezTo>
                    <a:cubicBezTo>
                      <a:pt x="263" y="143"/>
                      <a:pt x="262" y="145"/>
                      <a:pt x="259" y="145"/>
                    </a:cubicBezTo>
                    <a:cubicBezTo>
                      <a:pt x="234" y="143"/>
                      <a:pt x="213" y="150"/>
                      <a:pt x="196" y="168"/>
                    </a:cubicBezTo>
                    <a:cubicBezTo>
                      <a:pt x="196" y="169"/>
                      <a:pt x="195" y="169"/>
                      <a:pt x="195" y="169"/>
                    </a:cubicBezTo>
                    <a:cubicBezTo>
                      <a:pt x="186" y="164"/>
                      <a:pt x="177" y="158"/>
                      <a:pt x="168" y="153"/>
                    </a:cubicBezTo>
                    <a:cubicBezTo>
                      <a:pt x="155" y="146"/>
                      <a:pt x="147" y="134"/>
                      <a:pt x="149" y="120"/>
                    </a:cubicBezTo>
                    <a:cubicBezTo>
                      <a:pt x="149" y="115"/>
                      <a:pt x="151" y="111"/>
                      <a:pt x="153" y="106"/>
                    </a:cubicBezTo>
                    <a:cubicBezTo>
                      <a:pt x="155" y="97"/>
                      <a:pt x="156" y="89"/>
                      <a:pt x="152" y="81"/>
                    </a:cubicBezTo>
                    <a:cubicBezTo>
                      <a:pt x="150" y="78"/>
                      <a:pt x="148" y="77"/>
                      <a:pt x="145" y="78"/>
                    </a:cubicBezTo>
                    <a:cubicBezTo>
                      <a:pt x="142" y="80"/>
                      <a:pt x="141" y="82"/>
                      <a:pt x="143" y="85"/>
                    </a:cubicBezTo>
                    <a:cubicBezTo>
                      <a:pt x="146" y="92"/>
                      <a:pt x="145" y="98"/>
                      <a:pt x="142" y="104"/>
                    </a:cubicBezTo>
                    <a:cubicBezTo>
                      <a:pt x="137" y="118"/>
                      <a:pt x="137" y="132"/>
                      <a:pt x="145" y="14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>
                  <a:solidFill>
                    <a:srgbClr val="282F39"/>
                  </a:solidFill>
                </a:endParaRPr>
              </a:p>
            </p:txBody>
          </p:sp>
          <p:sp>
            <p:nvSpPr>
              <p:cNvPr id="20" name="Freeform 13">
                <a:extLst>
                  <a:ext uri="{FF2B5EF4-FFF2-40B4-BE49-F238E27FC236}">
                    <a16:creationId xmlns:a16="http://schemas.microsoft.com/office/drawing/2014/main" id="{3F5820E5-5A15-420A-B624-BD712EA8E4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2194" y="-2422300"/>
                <a:ext cx="1223865" cy="1266808"/>
              </a:xfrm>
              <a:custGeom>
                <a:avLst/>
                <a:gdLst>
                  <a:gd name="T0" fmla="*/ 221 w 227"/>
                  <a:gd name="T1" fmla="*/ 144 h 235"/>
                  <a:gd name="T2" fmla="*/ 212 w 227"/>
                  <a:gd name="T3" fmla="*/ 192 h 235"/>
                  <a:gd name="T4" fmla="*/ 156 w 227"/>
                  <a:gd name="T5" fmla="*/ 228 h 235"/>
                  <a:gd name="T6" fmla="*/ 98 w 227"/>
                  <a:gd name="T7" fmla="*/ 230 h 235"/>
                  <a:gd name="T8" fmla="*/ 70 w 227"/>
                  <a:gd name="T9" fmla="*/ 215 h 235"/>
                  <a:gd name="T10" fmla="*/ 69 w 227"/>
                  <a:gd name="T11" fmla="*/ 210 h 235"/>
                  <a:gd name="T12" fmla="*/ 71 w 227"/>
                  <a:gd name="T13" fmla="*/ 173 h 235"/>
                  <a:gd name="T14" fmla="*/ 71 w 227"/>
                  <a:gd name="T15" fmla="*/ 171 h 235"/>
                  <a:gd name="T16" fmla="*/ 97 w 227"/>
                  <a:gd name="T17" fmla="*/ 170 h 235"/>
                  <a:gd name="T18" fmla="*/ 135 w 227"/>
                  <a:gd name="T19" fmla="*/ 150 h 235"/>
                  <a:gd name="T20" fmla="*/ 161 w 227"/>
                  <a:gd name="T21" fmla="*/ 122 h 235"/>
                  <a:gd name="T22" fmla="*/ 183 w 227"/>
                  <a:gd name="T23" fmla="*/ 109 h 235"/>
                  <a:gd name="T24" fmla="*/ 187 w 227"/>
                  <a:gd name="T25" fmla="*/ 105 h 235"/>
                  <a:gd name="T26" fmla="*/ 183 w 227"/>
                  <a:gd name="T27" fmla="*/ 100 h 235"/>
                  <a:gd name="T28" fmla="*/ 168 w 227"/>
                  <a:gd name="T29" fmla="*/ 102 h 235"/>
                  <a:gd name="T30" fmla="*/ 147 w 227"/>
                  <a:gd name="T31" fmla="*/ 123 h 235"/>
                  <a:gd name="T32" fmla="*/ 106 w 227"/>
                  <a:gd name="T33" fmla="*/ 157 h 235"/>
                  <a:gd name="T34" fmla="*/ 72 w 227"/>
                  <a:gd name="T35" fmla="*/ 159 h 235"/>
                  <a:gd name="T36" fmla="*/ 65 w 227"/>
                  <a:gd name="T37" fmla="*/ 153 h 235"/>
                  <a:gd name="T38" fmla="*/ 40 w 227"/>
                  <a:gd name="T39" fmla="*/ 128 h 235"/>
                  <a:gd name="T40" fmla="*/ 36 w 227"/>
                  <a:gd name="T41" fmla="*/ 111 h 235"/>
                  <a:gd name="T42" fmla="*/ 50 w 227"/>
                  <a:gd name="T43" fmla="*/ 87 h 235"/>
                  <a:gd name="T44" fmla="*/ 57 w 227"/>
                  <a:gd name="T45" fmla="*/ 51 h 235"/>
                  <a:gd name="T46" fmla="*/ 52 w 227"/>
                  <a:gd name="T47" fmla="*/ 46 h 235"/>
                  <a:gd name="T48" fmla="*/ 47 w 227"/>
                  <a:gd name="T49" fmla="*/ 52 h 235"/>
                  <a:gd name="T50" fmla="*/ 46 w 227"/>
                  <a:gd name="T51" fmla="*/ 71 h 235"/>
                  <a:gd name="T52" fmla="*/ 35 w 227"/>
                  <a:gd name="T53" fmla="*/ 91 h 235"/>
                  <a:gd name="T54" fmla="*/ 23 w 227"/>
                  <a:gd name="T55" fmla="*/ 119 h 235"/>
                  <a:gd name="T56" fmla="*/ 3 w 227"/>
                  <a:gd name="T57" fmla="*/ 104 h 235"/>
                  <a:gd name="T58" fmla="*/ 10 w 227"/>
                  <a:gd name="T59" fmla="*/ 87 h 235"/>
                  <a:gd name="T60" fmla="*/ 5 w 227"/>
                  <a:gd name="T61" fmla="*/ 58 h 235"/>
                  <a:gd name="T62" fmla="*/ 7 w 227"/>
                  <a:gd name="T63" fmla="*/ 35 h 235"/>
                  <a:gd name="T64" fmla="*/ 72 w 227"/>
                  <a:gd name="T65" fmla="*/ 5 h 235"/>
                  <a:gd name="T66" fmla="*/ 106 w 227"/>
                  <a:gd name="T67" fmla="*/ 25 h 235"/>
                  <a:gd name="T68" fmla="*/ 111 w 227"/>
                  <a:gd name="T69" fmla="*/ 66 h 235"/>
                  <a:gd name="T70" fmla="*/ 106 w 227"/>
                  <a:gd name="T71" fmla="*/ 76 h 235"/>
                  <a:gd name="T72" fmla="*/ 107 w 227"/>
                  <a:gd name="T73" fmla="*/ 84 h 235"/>
                  <a:gd name="T74" fmla="*/ 115 w 227"/>
                  <a:gd name="T75" fmla="*/ 82 h 235"/>
                  <a:gd name="T76" fmla="*/ 131 w 227"/>
                  <a:gd name="T77" fmla="*/ 64 h 235"/>
                  <a:gd name="T78" fmla="*/ 163 w 227"/>
                  <a:gd name="T79" fmla="*/ 44 h 235"/>
                  <a:gd name="T80" fmla="*/ 193 w 227"/>
                  <a:gd name="T81" fmla="*/ 49 h 235"/>
                  <a:gd name="T82" fmla="*/ 223 w 227"/>
                  <a:gd name="T83" fmla="*/ 84 h 235"/>
                  <a:gd name="T84" fmla="*/ 224 w 227"/>
                  <a:gd name="T85" fmla="*/ 112 h 235"/>
                  <a:gd name="T86" fmla="*/ 188 w 227"/>
                  <a:gd name="T87" fmla="*/ 160 h 235"/>
                  <a:gd name="T88" fmla="*/ 159 w 227"/>
                  <a:gd name="T89" fmla="*/ 169 h 235"/>
                  <a:gd name="T90" fmla="*/ 152 w 227"/>
                  <a:gd name="T91" fmla="*/ 169 h 235"/>
                  <a:gd name="T92" fmla="*/ 146 w 227"/>
                  <a:gd name="T93" fmla="*/ 173 h 235"/>
                  <a:gd name="T94" fmla="*/ 150 w 227"/>
                  <a:gd name="T95" fmla="*/ 179 h 235"/>
                  <a:gd name="T96" fmla="*/ 182 w 227"/>
                  <a:gd name="T97" fmla="*/ 174 h 235"/>
                  <a:gd name="T98" fmla="*/ 221 w 227"/>
                  <a:gd name="T99" fmla="*/ 14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27" h="235">
                    <a:moveTo>
                      <a:pt x="221" y="144"/>
                    </a:moveTo>
                    <a:cubicBezTo>
                      <a:pt x="227" y="163"/>
                      <a:pt x="222" y="178"/>
                      <a:pt x="212" y="192"/>
                    </a:cubicBezTo>
                    <a:cubicBezTo>
                      <a:pt x="198" y="211"/>
                      <a:pt x="179" y="222"/>
                      <a:pt x="156" y="228"/>
                    </a:cubicBezTo>
                    <a:cubicBezTo>
                      <a:pt x="137" y="232"/>
                      <a:pt x="118" y="235"/>
                      <a:pt x="98" y="230"/>
                    </a:cubicBezTo>
                    <a:cubicBezTo>
                      <a:pt x="88" y="228"/>
                      <a:pt x="78" y="223"/>
                      <a:pt x="70" y="215"/>
                    </a:cubicBezTo>
                    <a:cubicBezTo>
                      <a:pt x="69" y="214"/>
                      <a:pt x="68" y="211"/>
                      <a:pt x="69" y="210"/>
                    </a:cubicBezTo>
                    <a:cubicBezTo>
                      <a:pt x="73" y="197"/>
                      <a:pt x="73" y="185"/>
                      <a:pt x="71" y="173"/>
                    </a:cubicBezTo>
                    <a:cubicBezTo>
                      <a:pt x="71" y="172"/>
                      <a:pt x="71" y="171"/>
                      <a:pt x="71" y="171"/>
                    </a:cubicBezTo>
                    <a:cubicBezTo>
                      <a:pt x="80" y="171"/>
                      <a:pt x="88" y="171"/>
                      <a:pt x="97" y="170"/>
                    </a:cubicBezTo>
                    <a:cubicBezTo>
                      <a:pt x="112" y="168"/>
                      <a:pt x="124" y="160"/>
                      <a:pt x="135" y="150"/>
                    </a:cubicBezTo>
                    <a:cubicBezTo>
                      <a:pt x="144" y="142"/>
                      <a:pt x="152" y="132"/>
                      <a:pt x="161" y="122"/>
                    </a:cubicBezTo>
                    <a:cubicBezTo>
                      <a:pt x="167" y="115"/>
                      <a:pt x="173" y="109"/>
                      <a:pt x="183" y="109"/>
                    </a:cubicBezTo>
                    <a:cubicBezTo>
                      <a:pt x="185" y="109"/>
                      <a:pt x="187" y="107"/>
                      <a:pt x="187" y="105"/>
                    </a:cubicBezTo>
                    <a:cubicBezTo>
                      <a:pt x="188" y="102"/>
                      <a:pt x="186" y="99"/>
                      <a:pt x="183" y="100"/>
                    </a:cubicBezTo>
                    <a:cubicBezTo>
                      <a:pt x="178" y="100"/>
                      <a:pt x="173" y="100"/>
                      <a:pt x="168" y="102"/>
                    </a:cubicBezTo>
                    <a:cubicBezTo>
                      <a:pt x="159" y="106"/>
                      <a:pt x="153" y="115"/>
                      <a:pt x="147" y="123"/>
                    </a:cubicBezTo>
                    <a:cubicBezTo>
                      <a:pt x="136" y="137"/>
                      <a:pt x="123" y="150"/>
                      <a:pt x="106" y="157"/>
                    </a:cubicBezTo>
                    <a:cubicBezTo>
                      <a:pt x="95" y="161"/>
                      <a:pt x="84" y="163"/>
                      <a:pt x="72" y="159"/>
                    </a:cubicBezTo>
                    <a:cubicBezTo>
                      <a:pt x="70" y="158"/>
                      <a:pt x="67" y="156"/>
                      <a:pt x="65" y="153"/>
                    </a:cubicBezTo>
                    <a:cubicBezTo>
                      <a:pt x="59" y="143"/>
                      <a:pt x="51" y="135"/>
                      <a:pt x="40" y="128"/>
                    </a:cubicBezTo>
                    <a:cubicBezTo>
                      <a:pt x="34" y="124"/>
                      <a:pt x="32" y="118"/>
                      <a:pt x="36" y="111"/>
                    </a:cubicBezTo>
                    <a:cubicBezTo>
                      <a:pt x="40" y="103"/>
                      <a:pt x="45" y="95"/>
                      <a:pt x="50" y="87"/>
                    </a:cubicBezTo>
                    <a:cubicBezTo>
                      <a:pt x="58" y="76"/>
                      <a:pt x="59" y="64"/>
                      <a:pt x="57" y="51"/>
                    </a:cubicBezTo>
                    <a:cubicBezTo>
                      <a:pt x="57" y="48"/>
                      <a:pt x="55" y="45"/>
                      <a:pt x="52" y="46"/>
                    </a:cubicBezTo>
                    <a:cubicBezTo>
                      <a:pt x="48" y="47"/>
                      <a:pt x="47" y="49"/>
                      <a:pt x="47" y="52"/>
                    </a:cubicBezTo>
                    <a:cubicBezTo>
                      <a:pt x="47" y="59"/>
                      <a:pt x="48" y="65"/>
                      <a:pt x="46" y="71"/>
                    </a:cubicBezTo>
                    <a:cubicBezTo>
                      <a:pt x="44" y="78"/>
                      <a:pt x="39" y="85"/>
                      <a:pt x="35" y="91"/>
                    </a:cubicBezTo>
                    <a:cubicBezTo>
                      <a:pt x="30" y="99"/>
                      <a:pt x="25" y="108"/>
                      <a:pt x="23" y="119"/>
                    </a:cubicBezTo>
                    <a:cubicBezTo>
                      <a:pt x="16" y="113"/>
                      <a:pt x="9" y="108"/>
                      <a:pt x="3" y="104"/>
                    </a:cubicBezTo>
                    <a:cubicBezTo>
                      <a:pt x="6" y="98"/>
                      <a:pt x="9" y="92"/>
                      <a:pt x="10" y="87"/>
                    </a:cubicBezTo>
                    <a:cubicBezTo>
                      <a:pt x="13" y="76"/>
                      <a:pt x="10" y="67"/>
                      <a:pt x="5" y="58"/>
                    </a:cubicBezTo>
                    <a:cubicBezTo>
                      <a:pt x="0" y="50"/>
                      <a:pt x="2" y="42"/>
                      <a:pt x="7" y="35"/>
                    </a:cubicBezTo>
                    <a:cubicBezTo>
                      <a:pt x="19" y="13"/>
                      <a:pt x="47" y="0"/>
                      <a:pt x="72" y="5"/>
                    </a:cubicBezTo>
                    <a:cubicBezTo>
                      <a:pt x="86" y="7"/>
                      <a:pt x="98" y="14"/>
                      <a:pt x="106" y="25"/>
                    </a:cubicBezTo>
                    <a:cubicBezTo>
                      <a:pt x="116" y="38"/>
                      <a:pt x="117" y="52"/>
                      <a:pt x="111" y="66"/>
                    </a:cubicBezTo>
                    <a:cubicBezTo>
                      <a:pt x="110" y="69"/>
                      <a:pt x="108" y="73"/>
                      <a:pt x="106" y="76"/>
                    </a:cubicBezTo>
                    <a:cubicBezTo>
                      <a:pt x="104" y="79"/>
                      <a:pt x="104" y="82"/>
                      <a:pt x="107" y="84"/>
                    </a:cubicBezTo>
                    <a:cubicBezTo>
                      <a:pt x="110" y="86"/>
                      <a:pt x="113" y="84"/>
                      <a:pt x="115" y="82"/>
                    </a:cubicBezTo>
                    <a:cubicBezTo>
                      <a:pt x="120" y="76"/>
                      <a:pt x="125" y="70"/>
                      <a:pt x="131" y="64"/>
                    </a:cubicBezTo>
                    <a:cubicBezTo>
                      <a:pt x="140" y="55"/>
                      <a:pt x="150" y="48"/>
                      <a:pt x="163" y="44"/>
                    </a:cubicBezTo>
                    <a:cubicBezTo>
                      <a:pt x="174" y="41"/>
                      <a:pt x="184" y="44"/>
                      <a:pt x="193" y="49"/>
                    </a:cubicBezTo>
                    <a:cubicBezTo>
                      <a:pt x="208" y="57"/>
                      <a:pt x="219" y="68"/>
                      <a:pt x="223" y="84"/>
                    </a:cubicBezTo>
                    <a:cubicBezTo>
                      <a:pt x="226" y="93"/>
                      <a:pt x="226" y="103"/>
                      <a:pt x="224" y="112"/>
                    </a:cubicBezTo>
                    <a:cubicBezTo>
                      <a:pt x="219" y="133"/>
                      <a:pt x="207" y="149"/>
                      <a:pt x="188" y="160"/>
                    </a:cubicBezTo>
                    <a:cubicBezTo>
                      <a:pt x="179" y="164"/>
                      <a:pt x="169" y="168"/>
                      <a:pt x="159" y="169"/>
                    </a:cubicBezTo>
                    <a:cubicBezTo>
                      <a:pt x="157" y="169"/>
                      <a:pt x="154" y="169"/>
                      <a:pt x="152" y="169"/>
                    </a:cubicBezTo>
                    <a:cubicBezTo>
                      <a:pt x="149" y="168"/>
                      <a:pt x="146" y="170"/>
                      <a:pt x="146" y="173"/>
                    </a:cubicBezTo>
                    <a:cubicBezTo>
                      <a:pt x="146" y="176"/>
                      <a:pt x="147" y="178"/>
                      <a:pt x="150" y="179"/>
                    </a:cubicBezTo>
                    <a:cubicBezTo>
                      <a:pt x="162" y="181"/>
                      <a:pt x="172" y="178"/>
                      <a:pt x="182" y="174"/>
                    </a:cubicBezTo>
                    <a:cubicBezTo>
                      <a:pt x="197" y="168"/>
                      <a:pt x="210" y="158"/>
                      <a:pt x="221" y="1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22" name="Freeform 15">
                <a:extLst>
                  <a:ext uri="{FF2B5EF4-FFF2-40B4-BE49-F238E27FC236}">
                    <a16:creationId xmlns:a16="http://schemas.microsoft.com/office/drawing/2014/main" id="{BE3B19DE-2E6A-4C8C-8EB3-2010C815E8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1894" y="-3281153"/>
                <a:ext cx="1331222" cy="1148716"/>
              </a:xfrm>
              <a:custGeom>
                <a:avLst/>
                <a:gdLst>
                  <a:gd name="T0" fmla="*/ 154 w 247"/>
                  <a:gd name="T1" fmla="*/ 213 h 213"/>
                  <a:gd name="T2" fmla="*/ 148 w 247"/>
                  <a:gd name="T3" fmla="*/ 187 h 213"/>
                  <a:gd name="T4" fmla="*/ 132 w 247"/>
                  <a:gd name="T5" fmla="*/ 167 h 213"/>
                  <a:gd name="T6" fmla="*/ 130 w 247"/>
                  <a:gd name="T7" fmla="*/ 160 h 213"/>
                  <a:gd name="T8" fmla="*/ 118 w 247"/>
                  <a:gd name="T9" fmla="*/ 106 h 213"/>
                  <a:gd name="T10" fmla="*/ 118 w 247"/>
                  <a:gd name="T11" fmla="*/ 93 h 213"/>
                  <a:gd name="T12" fmla="*/ 125 w 247"/>
                  <a:gd name="T13" fmla="*/ 87 h 213"/>
                  <a:gd name="T14" fmla="*/ 129 w 247"/>
                  <a:gd name="T15" fmla="*/ 81 h 213"/>
                  <a:gd name="T16" fmla="*/ 123 w 247"/>
                  <a:gd name="T17" fmla="*/ 78 h 213"/>
                  <a:gd name="T18" fmla="*/ 109 w 247"/>
                  <a:gd name="T19" fmla="*/ 89 h 213"/>
                  <a:gd name="T20" fmla="*/ 105 w 247"/>
                  <a:gd name="T21" fmla="*/ 100 h 213"/>
                  <a:gd name="T22" fmla="*/ 61 w 247"/>
                  <a:gd name="T23" fmla="*/ 104 h 213"/>
                  <a:gd name="T24" fmla="*/ 64 w 247"/>
                  <a:gd name="T25" fmla="*/ 86 h 213"/>
                  <a:gd name="T26" fmla="*/ 40 w 247"/>
                  <a:gd name="T27" fmla="*/ 49 h 213"/>
                  <a:gd name="T28" fmla="*/ 21 w 247"/>
                  <a:gd name="T29" fmla="*/ 44 h 213"/>
                  <a:gd name="T30" fmla="*/ 16 w 247"/>
                  <a:gd name="T31" fmla="*/ 41 h 213"/>
                  <a:gd name="T32" fmla="*/ 0 w 247"/>
                  <a:gd name="T33" fmla="*/ 14 h 213"/>
                  <a:gd name="T34" fmla="*/ 26 w 247"/>
                  <a:gd name="T35" fmla="*/ 2 h 213"/>
                  <a:gd name="T36" fmla="*/ 99 w 247"/>
                  <a:gd name="T37" fmla="*/ 35 h 213"/>
                  <a:gd name="T38" fmla="*/ 104 w 247"/>
                  <a:gd name="T39" fmla="*/ 52 h 213"/>
                  <a:gd name="T40" fmla="*/ 112 w 247"/>
                  <a:gd name="T41" fmla="*/ 58 h 213"/>
                  <a:gd name="T42" fmla="*/ 166 w 247"/>
                  <a:gd name="T43" fmla="*/ 73 h 213"/>
                  <a:gd name="T44" fmla="*/ 193 w 247"/>
                  <a:gd name="T45" fmla="*/ 117 h 213"/>
                  <a:gd name="T46" fmla="*/ 192 w 247"/>
                  <a:gd name="T47" fmla="*/ 153 h 213"/>
                  <a:gd name="T48" fmla="*/ 190 w 247"/>
                  <a:gd name="T49" fmla="*/ 157 h 213"/>
                  <a:gd name="T50" fmla="*/ 192 w 247"/>
                  <a:gd name="T51" fmla="*/ 165 h 213"/>
                  <a:gd name="T52" fmla="*/ 199 w 247"/>
                  <a:gd name="T53" fmla="*/ 163 h 213"/>
                  <a:gd name="T54" fmla="*/ 204 w 247"/>
                  <a:gd name="T55" fmla="*/ 146 h 213"/>
                  <a:gd name="T56" fmla="*/ 205 w 247"/>
                  <a:gd name="T57" fmla="*/ 126 h 213"/>
                  <a:gd name="T58" fmla="*/ 233 w 247"/>
                  <a:gd name="T59" fmla="*/ 142 h 213"/>
                  <a:gd name="T60" fmla="*/ 238 w 247"/>
                  <a:gd name="T61" fmla="*/ 195 h 213"/>
                  <a:gd name="T62" fmla="*/ 235 w 247"/>
                  <a:gd name="T63" fmla="*/ 200 h 213"/>
                  <a:gd name="T64" fmla="*/ 230 w 247"/>
                  <a:gd name="T65" fmla="*/ 201 h 213"/>
                  <a:gd name="T66" fmla="*/ 162 w 247"/>
                  <a:gd name="T67" fmla="*/ 206 h 213"/>
                  <a:gd name="T68" fmla="*/ 154 w 247"/>
                  <a:gd name="T69" fmla="*/ 21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47" h="213">
                    <a:moveTo>
                      <a:pt x="154" y="213"/>
                    </a:moveTo>
                    <a:cubicBezTo>
                      <a:pt x="152" y="204"/>
                      <a:pt x="152" y="195"/>
                      <a:pt x="148" y="187"/>
                    </a:cubicBezTo>
                    <a:cubicBezTo>
                      <a:pt x="145" y="180"/>
                      <a:pt x="138" y="173"/>
                      <a:pt x="132" y="167"/>
                    </a:cubicBezTo>
                    <a:cubicBezTo>
                      <a:pt x="130" y="164"/>
                      <a:pt x="129" y="163"/>
                      <a:pt x="130" y="160"/>
                    </a:cubicBezTo>
                    <a:cubicBezTo>
                      <a:pt x="139" y="141"/>
                      <a:pt x="135" y="118"/>
                      <a:pt x="118" y="106"/>
                    </a:cubicBezTo>
                    <a:cubicBezTo>
                      <a:pt x="115" y="104"/>
                      <a:pt x="115" y="98"/>
                      <a:pt x="118" y="93"/>
                    </a:cubicBezTo>
                    <a:cubicBezTo>
                      <a:pt x="120" y="91"/>
                      <a:pt x="123" y="88"/>
                      <a:pt x="125" y="87"/>
                    </a:cubicBezTo>
                    <a:cubicBezTo>
                      <a:pt x="129" y="86"/>
                      <a:pt x="130" y="84"/>
                      <a:pt x="129" y="81"/>
                    </a:cubicBezTo>
                    <a:cubicBezTo>
                      <a:pt x="128" y="79"/>
                      <a:pt x="125" y="78"/>
                      <a:pt x="123" y="78"/>
                    </a:cubicBezTo>
                    <a:cubicBezTo>
                      <a:pt x="116" y="78"/>
                      <a:pt x="112" y="83"/>
                      <a:pt x="109" y="89"/>
                    </a:cubicBezTo>
                    <a:cubicBezTo>
                      <a:pt x="107" y="92"/>
                      <a:pt x="106" y="95"/>
                      <a:pt x="105" y="100"/>
                    </a:cubicBezTo>
                    <a:cubicBezTo>
                      <a:pt x="90" y="96"/>
                      <a:pt x="75" y="99"/>
                      <a:pt x="61" y="104"/>
                    </a:cubicBezTo>
                    <a:cubicBezTo>
                      <a:pt x="62" y="98"/>
                      <a:pt x="64" y="92"/>
                      <a:pt x="64" y="86"/>
                    </a:cubicBezTo>
                    <a:cubicBezTo>
                      <a:pt x="65" y="68"/>
                      <a:pt x="55" y="56"/>
                      <a:pt x="40" y="49"/>
                    </a:cubicBezTo>
                    <a:cubicBezTo>
                      <a:pt x="34" y="47"/>
                      <a:pt x="27" y="46"/>
                      <a:pt x="21" y="44"/>
                    </a:cubicBezTo>
                    <a:cubicBezTo>
                      <a:pt x="19" y="44"/>
                      <a:pt x="17" y="42"/>
                      <a:pt x="16" y="41"/>
                    </a:cubicBezTo>
                    <a:cubicBezTo>
                      <a:pt x="11" y="32"/>
                      <a:pt x="6" y="23"/>
                      <a:pt x="0" y="14"/>
                    </a:cubicBezTo>
                    <a:cubicBezTo>
                      <a:pt x="7" y="7"/>
                      <a:pt x="16" y="3"/>
                      <a:pt x="26" y="2"/>
                    </a:cubicBezTo>
                    <a:cubicBezTo>
                      <a:pt x="56" y="0"/>
                      <a:pt x="81" y="9"/>
                      <a:pt x="99" y="35"/>
                    </a:cubicBezTo>
                    <a:cubicBezTo>
                      <a:pt x="102" y="40"/>
                      <a:pt x="103" y="46"/>
                      <a:pt x="104" y="52"/>
                    </a:cubicBezTo>
                    <a:cubicBezTo>
                      <a:pt x="106" y="57"/>
                      <a:pt x="107" y="58"/>
                      <a:pt x="112" y="58"/>
                    </a:cubicBezTo>
                    <a:cubicBezTo>
                      <a:pt x="133" y="54"/>
                      <a:pt x="150" y="60"/>
                      <a:pt x="166" y="73"/>
                    </a:cubicBezTo>
                    <a:cubicBezTo>
                      <a:pt x="180" y="85"/>
                      <a:pt x="189" y="100"/>
                      <a:pt x="193" y="117"/>
                    </a:cubicBezTo>
                    <a:cubicBezTo>
                      <a:pt x="195" y="129"/>
                      <a:pt x="196" y="141"/>
                      <a:pt x="192" y="153"/>
                    </a:cubicBezTo>
                    <a:cubicBezTo>
                      <a:pt x="191" y="155"/>
                      <a:pt x="190" y="156"/>
                      <a:pt x="190" y="157"/>
                    </a:cubicBezTo>
                    <a:cubicBezTo>
                      <a:pt x="188" y="160"/>
                      <a:pt x="189" y="163"/>
                      <a:pt x="192" y="165"/>
                    </a:cubicBezTo>
                    <a:cubicBezTo>
                      <a:pt x="195" y="167"/>
                      <a:pt x="198" y="165"/>
                      <a:pt x="199" y="163"/>
                    </a:cubicBezTo>
                    <a:cubicBezTo>
                      <a:pt x="201" y="157"/>
                      <a:pt x="203" y="152"/>
                      <a:pt x="204" y="146"/>
                    </a:cubicBezTo>
                    <a:cubicBezTo>
                      <a:pt x="205" y="139"/>
                      <a:pt x="205" y="133"/>
                      <a:pt x="205" y="126"/>
                    </a:cubicBezTo>
                    <a:cubicBezTo>
                      <a:pt x="217" y="126"/>
                      <a:pt x="226" y="132"/>
                      <a:pt x="233" y="142"/>
                    </a:cubicBezTo>
                    <a:cubicBezTo>
                      <a:pt x="245" y="158"/>
                      <a:pt x="247" y="176"/>
                      <a:pt x="238" y="195"/>
                    </a:cubicBezTo>
                    <a:cubicBezTo>
                      <a:pt x="238" y="197"/>
                      <a:pt x="237" y="199"/>
                      <a:pt x="235" y="200"/>
                    </a:cubicBezTo>
                    <a:cubicBezTo>
                      <a:pt x="234" y="201"/>
                      <a:pt x="231" y="202"/>
                      <a:pt x="230" y="201"/>
                    </a:cubicBezTo>
                    <a:cubicBezTo>
                      <a:pt x="206" y="186"/>
                      <a:pt x="184" y="190"/>
                      <a:pt x="162" y="206"/>
                    </a:cubicBezTo>
                    <a:cubicBezTo>
                      <a:pt x="159" y="209"/>
                      <a:pt x="156" y="211"/>
                      <a:pt x="154" y="2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23" name="Freeform 16">
                <a:extLst>
                  <a:ext uri="{FF2B5EF4-FFF2-40B4-BE49-F238E27FC236}">
                    <a16:creationId xmlns:a16="http://schemas.microsoft.com/office/drawing/2014/main" id="{28196F54-7BEA-4E90-BDFF-3B9B87E943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6533" y="-2929559"/>
                <a:ext cx="475054" cy="662928"/>
              </a:xfrm>
              <a:custGeom>
                <a:avLst/>
                <a:gdLst>
                  <a:gd name="T0" fmla="*/ 78 w 88"/>
                  <a:gd name="T1" fmla="*/ 1 h 123"/>
                  <a:gd name="T2" fmla="*/ 88 w 88"/>
                  <a:gd name="T3" fmla="*/ 59 h 123"/>
                  <a:gd name="T4" fmla="*/ 58 w 88"/>
                  <a:gd name="T5" fmla="*/ 81 h 123"/>
                  <a:gd name="T6" fmla="*/ 48 w 88"/>
                  <a:gd name="T7" fmla="*/ 117 h 123"/>
                  <a:gd name="T8" fmla="*/ 24 w 88"/>
                  <a:gd name="T9" fmla="*/ 123 h 123"/>
                  <a:gd name="T10" fmla="*/ 20 w 88"/>
                  <a:gd name="T11" fmla="*/ 121 h 123"/>
                  <a:gd name="T12" fmla="*/ 3 w 88"/>
                  <a:gd name="T13" fmla="*/ 82 h 123"/>
                  <a:gd name="T14" fmla="*/ 41 w 88"/>
                  <a:gd name="T15" fmla="*/ 9 h 123"/>
                  <a:gd name="T16" fmla="*/ 75 w 88"/>
                  <a:gd name="T17" fmla="*/ 1 h 123"/>
                  <a:gd name="T18" fmla="*/ 78 w 88"/>
                  <a:gd name="T19" fmla="*/ 1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8" h="123">
                    <a:moveTo>
                      <a:pt x="78" y="1"/>
                    </a:moveTo>
                    <a:cubicBezTo>
                      <a:pt x="76" y="22"/>
                      <a:pt x="81" y="40"/>
                      <a:pt x="88" y="59"/>
                    </a:cubicBezTo>
                    <a:cubicBezTo>
                      <a:pt x="76" y="64"/>
                      <a:pt x="66" y="70"/>
                      <a:pt x="58" y="81"/>
                    </a:cubicBezTo>
                    <a:cubicBezTo>
                      <a:pt x="51" y="92"/>
                      <a:pt x="47" y="103"/>
                      <a:pt x="48" y="117"/>
                    </a:cubicBezTo>
                    <a:cubicBezTo>
                      <a:pt x="39" y="116"/>
                      <a:pt x="31" y="118"/>
                      <a:pt x="24" y="123"/>
                    </a:cubicBezTo>
                    <a:cubicBezTo>
                      <a:pt x="23" y="123"/>
                      <a:pt x="20" y="122"/>
                      <a:pt x="20" y="121"/>
                    </a:cubicBezTo>
                    <a:cubicBezTo>
                      <a:pt x="9" y="110"/>
                      <a:pt x="4" y="96"/>
                      <a:pt x="3" y="82"/>
                    </a:cubicBezTo>
                    <a:cubicBezTo>
                      <a:pt x="0" y="50"/>
                      <a:pt x="13" y="25"/>
                      <a:pt x="41" y="9"/>
                    </a:cubicBezTo>
                    <a:cubicBezTo>
                      <a:pt x="51" y="2"/>
                      <a:pt x="63" y="0"/>
                      <a:pt x="75" y="1"/>
                    </a:cubicBezTo>
                    <a:cubicBezTo>
                      <a:pt x="76" y="1"/>
                      <a:pt x="77" y="1"/>
                      <a:pt x="78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24" name="Freeform 17">
                <a:extLst>
                  <a:ext uri="{FF2B5EF4-FFF2-40B4-BE49-F238E27FC236}">
                    <a16:creationId xmlns:a16="http://schemas.microsoft.com/office/drawing/2014/main" id="{E5D2F214-1B41-4E64-BFC2-03BEFD7EDD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5716" y="-2454507"/>
                <a:ext cx="308651" cy="614617"/>
              </a:xfrm>
              <a:custGeom>
                <a:avLst/>
                <a:gdLst>
                  <a:gd name="T0" fmla="*/ 36 w 57"/>
                  <a:gd name="T1" fmla="*/ 0 h 114"/>
                  <a:gd name="T2" fmla="*/ 56 w 57"/>
                  <a:gd name="T3" fmla="*/ 42 h 114"/>
                  <a:gd name="T4" fmla="*/ 56 w 57"/>
                  <a:gd name="T5" fmla="*/ 46 h 114"/>
                  <a:gd name="T6" fmla="*/ 51 w 57"/>
                  <a:gd name="T7" fmla="*/ 80 h 114"/>
                  <a:gd name="T8" fmla="*/ 49 w 57"/>
                  <a:gd name="T9" fmla="*/ 84 h 114"/>
                  <a:gd name="T10" fmla="*/ 19 w 57"/>
                  <a:gd name="T11" fmla="*/ 114 h 114"/>
                  <a:gd name="T12" fmla="*/ 5 w 57"/>
                  <a:gd name="T13" fmla="*/ 90 h 114"/>
                  <a:gd name="T14" fmla="*/ 5 w 57"/>
                  <a:gd name="T15" fmla="*/ 37 h 114"/>
                  <a:gd name="T16" fmla="*/ 27 w 57"/>
                  <a:gd name="T17" fmla="*/ 4 h 114"/>
                  <a:gd name="T18" fmla="*/ 36 w 57"/>
                  <a:gd name="T1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7" h="114">
                    <a:moveTo>
                      <a:pt x="36" y="0"/>
                    </a:moveTo>
                    <a:cubicBezTo>
                      <a:pt x="39" y="17"/>
                      <a:pt x="46" y="31"/>
                      <a:pt x="56" y="42"/>
                    </a:cubicBezTo>
                    <a:cubicBezTo>
                      <a:pt x="57" y="43"/>
                      <a:pt x="57" y="45"/>
                      <a:pt x="56" y="46"/>
                    </a:cubicBezTo>
                    <a:cubicBezTo>
                      <a:pt x="50" y="57"/>
                      <a:pt x="48" y="68"/>
                      <a:pt x="51" y="80"/>
                    </a:cubicBezTo>
                    <a:cubicBezTo>
                      <a:pt x="51" y="81"/>
                      <a:pt x="50" y="84"/>
                      <a:pt x="49" y="84"/>
                    </a:cubicBezTo>
                    <a:cubicBezTo>
                      <a:pt x="37" y="93"/>
                      <a:pt x="27" y="102"/>
                      <a:pt x="19" y="114"/>
                    </a:cubicBezTo>
                    <a:cubicBezTo>
                      <a:pt x="12" y="107"/>
                      <a:pt x="8" y="99"/>
                      <a:pt x="5" y="90"/>
                    </a:cubicBezTo>
                    <a:cubicBezTo>
                      <a:pt x="0" y="72"/>
                      <a:pt x="0" y="54"/>
                      <a:pt x="5" y="37"/>
                    </a:cubicBezTo>
                    <a:cubicBezTo>
                      <a:pt x="9" y="24"/>
                      <a:pt x="15" y="12"/>
                      <a:pt x="27" y="4"/>
                    </a:cubicBezTo>
                    <a:cubicBezTo>
                      <a:pt x="30" y="3"/>
                      <a:pt x="33" y="2"/>
                      <a:pt x="3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</p:grp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B955DA5-C747-48C5-AF10-CC0CA3956A10}"/>
              </a:ext>
            </a:extLst>
          </p:cNvPr>
          <p:cNvGrpSpPr/>
          <p:nvPr/>
        </p:nvGrpSpPr>
        <p:grpSpPr>
          <a:xfrm>
            <a:off x="9138025" y="1148039"/>
            <a:ext cx="1738426" cy="2120434"/>
            <a:chOff x="7931851" y="2464731"/>
            <a:chExt cx="1002842" cy="1223210"/>
          </a:xfrm>
          <a:solidFill>
            <a:schemeClr val="accent5"/>
          </a:solidFill>
        </p:grpSpPr>
        <p:sp>
          <p:nvSpPr>
            <p:cNvPr id="27" name="Freeform 5">
              <a:extLst>
                <a:ext uri="{FF2B5EF4-FFF2-40B4-BE49-F238E27FC236}">
                  <a16:creationId xmlns:a16="http://schemas.microsoft.com/office/drawing/2014/main" id="{C5BE63E2-9EDC-463E-B395-EFBD904012E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20806" y="2650831"/>
              <a:ext cx="623981" cy="1037110"/>
            </a:xfrm>
            <a:custGeom>
              <a:avLst/>
              <a:gdLst>
                <a:gd name="T0" fmla="*/ 674 w 750"/>
                <a:gd name="T1" fmla="*/ 602 h 1237"/>
                <a:gd name="T2" fmla="*/ 750 w 750"/>
                <a:gd name="T3" fmla="*/ 376 h 1237"/>
                <a:gd name="T4" fmla="*/ 638 w 750"/>
                <a:gd name="T5" fmla="*/ 110 h 1237"/>
                <a:gd name="T6" fmla="*/ 370 w 750"/>
                <a:gd name="T7" fmla="*/ 2 h 1237"/>
                <a:gd name="T8" fmla="*/ 110 w 750"/>
                <a:gd name="T9" fmla="*/ 112 h 1237"/>
                <a:gd name="T10" fmla="*/ 1 w 750"/>
                <a:gd name="T11" fmla="*/ 373 h 1237"/>
                <a:gd name="T12" fmla="*/ 77 w 750"/>
                <a:gd name="T13" fmla="*/ 603 h 1237"/>
                <a:gd name="T14" fmla="*/ 205 w 750"/>
                <a:gd name="T15" fmla="*/ 976 h 1237"/>
                <a:gd name="T16" fmla="*/ 205 w 750"/>
                <a:gd name="T17" fmla="*/ 1120 h 1237"/>
                <a:gd name="T18" fmla="*/ 321 w 750"/>
                <a:gd name="T19" fmla="*/ 1237 h 1237"/>
                <a:gd name="T20" fmla="*/ 430 w 750"/>
                <a:gd name="T21" fmla="*/ 1237 h 1237"/>
                <a:gd name="T22" fmla="*/ 546 w 750"/>
                <a:gd name="T23" fmla="*/ 1120 h 1237"/>
                <a:gd name="T24" fmla="*/ 546 w 750"/>
                <a:gd name="T25" fmla="*/ 976 h 1237"/>
                <a:gd name="T26" fmla="*/ 674 w 750"/>
                <a:gd name="T27" fmla="*/ 602 h 1237"/>
                <a:gd name="T28" fmla="*/ 116 w 750"/>
                <a:gd name="T29" fmla="*/ 574 h 1237"/>
                <a:gd name="T30" fmla="*/ 49 w 750"/>
                <a:gd name="T31" fmla="*/ 373 h 1237"/>
                <a:gd name="T32" fmla="*/ 371 w 750"/>
                <a:gd name="T33" fmla="*/ 50 h 1237"/>
                <a:gd name="T34" fmla="*/ 605 w 750"/>
                <a:gd name="T35" fmla="*/ 144 h 1237"/>
                <a:gd name="T36" fmla="*/ 702 w 750"/>
                <a:gd name="T37" fmla="*/ 376 h 1237"/>
                <a:gd name="T38" fmla="*/ 636 w 750"/>
                <a:gd name="T39" fmla="*/ 573 h 1237"/>
                <a:gd name="T40" fmla="*/ 498 w 750"/>
                <a:gd name="T41" fmla="*/ 967 h 1237"/>
                <a:gd name="T42" fmla="*/ 253 w 750"/>
                <a:gd name="T43" fmla="*/ 967 h 1237"/>
                <a:gd name="T44" fmla="*/ 116 w 750"/>
                <a:gd name="T45" fmla="*/ 574 h 1237"/>
                <a:gd name="T46" fmla="*/ 253 w 750"/>
                <a:gd name="T47" fmla="*/ 1104 h 1237"/>
                <a:gd name="T48" fmla="*/ 253 w 750"/>
                <a:gd name="T49" fmla="*/ 1085 h 1237"/>
                <a:gd name="T50" fmla="*/ 498 w 750"/>
                <a:gd name="T51" fmla="*/ 1113 h 1237"/>
                <a:gd name="T52" fmla="*/ 498 w 750"/>
                <a:gd name="T53" fmla="*/ 1120 h 1237"/>
                <a:gd name="T54" fmla="*/ 497 w 750"/>
                <a:gd name="T55" fmla="*/ 1132 h 1237"/>
                <a:gd name="T56" fmla="*/ 253 w 750"/>
                <a:gd name="T57" fmla="*/ 1104 h 1237"/>
                <a:gd name="T58" fmla="*/ 253 w 750"/>
                <a:gd name="T59" fmla="*/ 1036 h 1237"/>
                <a:gd name="T60" fmla="*/ 253 w 750"/>
                <a:gd name="T61" fmla="*/ 1015 h 1237"/>
                <a:gd name="T62" fmla="*/ 498 w 750"/>
                <a:gd name="T63" fmla="*/ 1015 h 1237"/>
                <a:gd name="T64" fmla="*/ 498 w 750"/>
                <a:gd name="T65" fmla="*/ 1064 h 1237"/>
                <a:gd name="T66" fmla="*/ 253 w 750"/>
                <a:gd name="T67" fmla="*/ 1036 h 1237"/>
                <a:gd name="T68" fmla="*/ 321 w 750"/>
                <a:gd name="T69" fmla="*/ 1189 h 1237"/>
                <a:gd name="T70" fmla="*/ 262 w 750"/>
                <a:gd name="T71" fmla="*/ 1153 h 1237"/>
                <a:gd name="T72" fmla="*/ 468 w 750"/>
                <a:gd name="T73" fmla="*/ 1177 h 1237"/>
                <a:gd name="T74" fmla="*/ 430 w 750"/>
                <a:gd name="T75" fmla="*/ 1189 h 1237"/>
                <a:gd name="T76" fmla="*/ 321 w 750"/>
                <a:gd name="T77" fmla="*/ 1189 h 1237"/>
                <a:gd name="T78" fmla="*/ 321 w 750"/>
                <a:gd name="T79" fmla="*/ 1189 h 1237"/>
                <a:gd name="T80" fmla="*/ 321 w 750"/>
                <a:gd name="T81" fmla="*/ 1189 h 1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50" h="1237">
                  <a:moveTo>
                    <a:pt x="674" y="602"/>
                  </a:moveTo>
                  <a:cubicBezTo>
                    <a:pt x="724" y="537"/>
                    <a:pt x="750" y="459"/>
                    <a:pt x="750" y="376"/>
                  </a:cubicBezTo>
                  <a:cubicBezTo>
                    <a:pt x="750" y="275"/>
                    <a:pt x="710" y="180"/>
                    <a:pt x="638" y="110"/>
                  </a:cubicBezTo>
                  <a:cubicBezTo>
                    <a:pt x="566" y="39"/>
                    <a:pt x="471" y="0"/>
                    <a:pt x="370" y="2"/>
                  </a:cubicBezTo>
                  <a:cubicBezTo>
                    <a:pt x="272" y="3"/>
                    <a:pt x="180" y="42"/>
                    <a:pt x="110" y="112"/>
                  </a:cubicBezTo>
                  <a:cubicBezTo>
                    <a:pt x="41" y="182"/>
                    <a:pt x="2" y="275"/>
                    <a:pt x="1" y="373"/>
                  </a:cubicBezTo>
                  <a:cubicBezTo>
                    <a:pt x="0" y="457"/>
                    <a:pt x="27" y="536"/>
                    <a:pt x="77" y="603"/>
                  </a:cubicBezTo>
                  <a:cubicBezTo>
                    <a:pt x="160" y="711"/>
                    <a:pt x="205" y="843"/>
                    <a:pt x="205" y="976"/>
                  </a:cubicBezTo>
                  <a:cubicBezTo>
                    <a:pt x="205" y="1120"/>
                    <a:pt x="205" y="1120"/>
                    <a:pt x="205" y="1120"/>
                  </a:cubicBezTo>
                  <a:cubicBezTo>
                    <a:pt x="205" y="1185"/>
                    <a:pt x="257" y="1237"/>
                    <a:pt x="321" y="1237"/>
                  </a:cubicBezTo>
                  <a:cubicBezTo>
                    <a:pt x="430" y="1237"/>
                    <a:pt x="430" y="1237"/>
                    <a:pt x="430" y="1237"/>
                  </a:cubicBezTo>
                  <a:cubicBezTo>
                    <a:pt x="494" y="1237"/>
                    <a:pt x="546" y="1185"/>
                    <a:pt x="546" y="1120"/>
                  </a:cubicBezTo>
                  <a:cubicBezTo>
                    <a:pt x="546" y="976"/>
                    <a:pt x="546" y="976"/>
                    <a:pt x="546" y="976"/>
                  </a:cubicBezTo>
                  <a:cubicBezTo>
                    <a:pt x="546" y="842"/>
                    <a:pt x="590" y="713"/>
                    <a:pt x="674" y="602"/>
                  </a:cubicBezTo>
                  <a:close/>
                  <a:moveTo>
                    <a:pt x="116" y="574"/>
                  </a:moveTo>
                  <a:cubicBezTo>
                    <a:pt x="71" y="516"/>
                    <a:pt x="48" y="446"/>
                    <a:pt x="49" y="373"/>
                  </a:cubicBezTo>
                  <a:cubicBezTo>
                    <a:pt x="51" y="197"/>
                    <a:pt x="195" y="52"/>
                    <a:pt x="371" y="50"/>
                  </a:cubicBezTo>
                  <a:cubicBezTo>
                    <a:pt x="459" y="49"/>
                    <a:pt x="542" y="82"/>
                    <a:pt x="605" y="144"/>
                  </a:cubicBezTo>
                  <a:cubicBezTo>
                    <a:pt x="667" y="206"/>
                    <a:pt x="702" y="288"/>
                    <a:pt x="702" y="376"/>
                  </a:cubicBezTo>
                  <a:cubicBezTo>
                    <a:pt x="702" y="448"/>
                    <a:pt x="679" y="516"/>
                    <a:pt x="636" y="573"/>
                  </a:cubicBezTo>
                  <a:cubicBezTo>
                    <a:pt x="547" y="690"/>
                    <a:pt x="500" y="825"/>
                    <a:pt x="498" y="967"/>
                  </a:cubicBezTo>
                  <a:cubicBezTo>
                    <a:pt x="253" y="967"/>
                    <a:pt x="253" y="967"/>
                    <a:pt x="253" y="967"/>
                  </a:cubicBezTo>
                  <a:cubicBezTo>
                    <a:pt x="251" y="827"/>
                    <a:pt x="202" y="688"/>
                    <a:pt x="116" y="574"/>
                  </a:cubicBezTo>
                  <a:close/>
                  <a:moveTo>
                    <a:pt x="253" y="1104"/>
                  </a:moveTo>
                  <a:cubicBezTo>
                    <a:pt x="253" y="1085"/>
                    <a:pt x="253" y="1085"/>
                    <a:pt x="253" y="1085"/>
                  </a:cubicBezTo>
                  <a:cubicBezTo>
                    <a:pt x="498" y="1113"/>
                    <a:pt x="498" y="1113"/>
                    <a:pt x="498" y="1113"/>
                  </a:cubicBezTo>
                  <a:cubicBezTo>
                    <a:pt x="498" y="1120"/>
                    <a:pt x="498" y="1120"/>
                    <a:pt x="498" y="1120"/>
                  </a:cubicBezTo>
                  <a:cubicBezTo>
                    <a:pt x="498" y="1124"/>
                    <a:pt x="498" y="1128"/>
                    <a:pt x="497" y="1132"/>
                  </a:cubicBezTo>
                  <a:lnTo>
                    <a:pt x="253" y="1104"/>
                  </a:lnTo>
                  <a:close/>
                  <a:moveTo>
                    <a:pt x="253" y="1036"/>
                  </a:moveTo>
                  <a:cubicBezTo>
                    <a:pt x="253" y="1015"/>
                    <a:pt x="253" y="1015"/>
                    <a:pt x="253" y="1015"/>
                  </a:cubicBezTo>
                  <a:cubicBezTo>
                    <a:pt x="498" y="1015"/>
                    <a:pt x="498" y="1015"/>
                    <a:pt x="498" y="1015"/>
                  </a:cubicBezTo>
                  <a:cubicBezTo>
                    <a:pt x="498" y="1064"/>
                    <a:pt x="498" y="1064"/>
                    <a:pt x="498" y="1064"/>
                  </a:cubicBezTo>
                  <a:lnTo>
                    <a:pt x="253" y="1036"/>
                  </a:lnTo>
                  <a:close/>
                  <a:moveTo>
                    <a:pt x="321" y="1189"/>
                  </a:moveTo>
                  <a:cubicBezTo>
                    <a:pt x="296" y="1189"/>
                    <a:pt x="273" y="1174"/>
                    <a:pt x="262" y="1153"/>
                  </a:cubicBezTo>
                  <a:cubicBezTo>
                    <a:pt x="468" y="1177"/>
                    <a:pt x="468" y="1177"/>
                    <a:pt x="468" y="1177"/>
                  </a:cubicBezTo>
                  <a:cubicBezTo>
                    <a:pt x="457" y="1184"/>
                    <a:pt x="444" y="1189"/>
                    <a:pt x="430" y="1189"/>
                  </a:cubicBezTo>
                  <a:lnTo>
                    <a:pt x="321" y="1189"/>
                  </a:lnTo>
                  <a:close/>
                  <a:moveTo>
                    <a:pt x="321" y="1189"/>
                  </a:moveTo>
                  <a:cubicBezTo>
                    <a:pt x="321" y="1189"/>
                    <a:pt x="321" y="1189"/>
                    <a:pt x="321" y="1189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dirty="0">
                <a:solidFill>
                  <a:srgbClr val="007A7D">
                    <a:lumMod val="60000"/>
                    <a:lumOff val="40000"/>
                  </a:srgbClr>
                </a:solidFill>
              </a:endParaRPr>
            </a:p>
          </p:txBody>
        </p:sp>
        <p:sp>
          <p:nvSpPr>
            <p:cNvPr id="28" name="Freeform 6">
              <a:extLst>
                <a:ext uri="{FF2B5EF4-FFF2-40B4-BE49-F238E27FC236}">
                  <a16:creationId xmlns:a16="http://schemas.microsoft.com/office/drawing/2014/main" id="{EEF8E824-41B5-4DDD-AFD0-E5C4681AD2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93151" y="2944496"/>
              <a:ext cx="44264" cy="75201"/>
            </a:xfrm>
            <a:custGeom>
              <a:avLst/>
              <a:gdLst>
                <a:gd name="T0" fmla="*/ 51 w 53"/>
                <a:gd name="T1" fmla="*/ 62 h 90"/>
                <a:gd name="T2" fmla="*/ 48 w 53"/>
                <a:gd name="T3" fmla="*/ 24 h 90"/>
                <a:gd name="T4" fmla="*/ 25 w 53"/>
                <a:gd name="T5" fmla="*/ 0 h 90"/>
                <a:gd name="T6" fmla="*/ 0 w 53"/>
                <a:gd name="T7" fmla="*/ 23 h 90"/>
                <a:gd name="T8" fmla="*/ 4 w 53"/>
                <a:gd name="T9" fmla="*/ 69 h 90"/>
                <a:gd name="T10" fmla="*/ 27 w 53"/>
                <a:gd name="T11" fmla="*/ 90 h 90"/>
                <a:gd name="T12" fmla="*/ 31 w 53"/>
                <a:gd name="T13" fmla="*/ 90 h 90"/>
                <a:gd name="T14" fmla="*/ 51 w 53"/>
                <a:gd name="T15" fmla="*/ 62 h 90"/>
                <a:gd name="T16" fmla="*/ 51 w 53"/>
                <a:gd name="T17" fmla="*/ 62 h 90"/>
                <a:gd name="T18" fmla="*/ 51 w 53"/>
                <a:gd name="T19" fmla="*/ 6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90">
                  <a:moveTo>
                    <a:pt x="51" y="62"/>
                  </a:moveTo>
                  <a:cubicBezTo>
                    <a:pt x="49" y="50"/>
                    <a:pt x="48" y="37"/>
                    <a:pt x="48" y="24"/>
                  </a:cubicBezTo>
                  <a:cubicBezTo>
                    <a:pt x="49" y="11"/>
                    <a:pt x="38" y="0"/>
                    <a:pt x="25" y="0"/>
                  </a:cubicBezTo>
                  <a:cubicBezTo>
                    <a:pt x="11" y="0"/>
                    <a:pt x="1" y="10"/>
                    <a:pt x="0" y="23"/>
                  </a:cubicBezTo>
                  <a:cubicBezTo>
                    <a:pt x="0" y="39"/>
                    <a:pt x="1" y="54"/>
                    <a:pt x="4" y="69"/>
                  </a:cubicBezTo>
                  <a:cubicBezTo>
                    <a:pt x="5" y="81"/>
                    <a:pt x="16" y="90"/>
                    <a:pt x="27" y="90"/>
                  </a:cubicBezTo>
                  <a:cubicBezTo>
                    <a:pt x="28" y="90"/>
                    <a:pt x="30" y="90"/>
                    <a:pt x="31" y="90"/>
                  </a:cubicBezTo>
                  <a:cubicBezTo>
                    <a:pt x="44" y="88"/>
                    <a:pt x="53" y="75"/>
                    <a:pt x="51" y="62"/>
                  </a:cubicBezTo>
                  <a:close/>
                  <a:moveTo>
                    <a:pt x="51" y="62"/>
                  </a:moveTo>
                  <a:cubicBezTo>
                    <a:pt x="51" y="62"/>
                    <a:pt x="51" y="62"/>
                    <a:pt x="51" y="6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29" name="Freeform 7">
              <a:extLst>
                <a:ext uri="{FF2B5EF4-FFF2-40B4-BE49-F238E27FC236}">
                  <a16:creationId xmlns:a16="http://schemas.microsoft.com/office/drawing/2014/main" id="{26BE0581-758C-4A22-AFCF-B42132BE5BF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15045" y="3044923"/>
              <a:ext cx="160397" cy="257493"/>
            </a:xfrm>
            <a:custGeom>
              <a:avLst/>
              <a:gdLst>
                <a:gd name="T0" fmla="*/ 166 w 193"/>
                <a:gd name="T1" fmla="*/ 307 h 307"/>
                <a:gd name="T2" fmla="*/ 174 w 193"/>
                <a:gd name="T3" fmla="*/ 306 h 307"/>
                <a:gd name="T4" fmla="*/ 189 w 193"/>
                <a:gd name="T5" fmla="*/ 275 h 307"/>
                <a:gd name="T6" fmla="*/ 71 w 193"/>
                <a:gd name="T7" fmla="*/ 51 h 307"/>
                <a:gd name="T8" fmla="*/ 49 w 193"/>
                <a:gd name="T9" fmla="*/ 16 h 307"/>
                <a:gd name="T10" fmla="*/ 16 w 193"/>
                <a:gd name="T11" fmla="*/ 6 h 307"/>
                <a:gd name="T12" fmla="*/ 6 w 193"/>
                <a:gd name="T13" fmla="*/ 38 h 307"/>
                <a:gd name="T14" fmla="*/ 33 w 193"/>
                <a:gd name="T15" fmla="*/ 80 h 307"/>
                <a:gd name="T16" fmla="*/ 143 w 193"/>
                <a:gd name="T17" fmla="*/ 290 h 307"/>
                <a:gd name="T18" fmla="*/ 166 w 193"/>
                <a:gd name="T19" fmla="*/ 307 h 307"/>
                <a:gd name="T20" fmla="*/ 166 w 193"/>
                <a:gd name="T21" fmla="*/ 307 h 307"/>
                <a:gd name="T22" fmla="*/ 166 w 193"/>
                <a:gd name="T23" fmla="*/ 30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307">
                  <a:moveTo>
                    <a:pt x="166" y="307"/>
                  </a:moveTo>
                  <a:cubicBezTo>
                    <a:pt x="169" y="307"/>
                    <a:pt x="171" y="306"/>
                    <a:pt x="174" y="306"/>
                  </a:cubicBezTo>
                  <a:cubicBezTo>
                    <a:pt x="186" y="301"/>
                    <a:pt x="193" y="288"/>
                    <a:pt x="189" y="275"/>
                  </a:cubicBezTo>
                  <a:cubicBezTo>
                    <a:pt x="162" y="194"/>
                    <a:pt x="123" y="119"/>
                    <a:pt x="71" y="51"/>
                  </a:cubicBezTo>
                  <a:cubicBezTo>
                    <a:pt x="63" y="40"/>
                    <a:pt x="55" y="28"/>
                    <a:pt x="49" y="16"/>
                  </a:cubicBezTo>
                  <a:cubicBezTo>
                    <a:pt x="43" y="4"/>
                    <a:pt x="28" y="0"/>
                    <a:pt x="16" y="6"/>
                  </a:cubicBezTo>
                  <a:cubicBezTo>
                    <a:pt x="5" y="12"/>
                    <a:pt x="0" y="26"/>
                    <a:pt x="6" y="38"/>
                  </a:cubicBezTo>
                  <a:cubicBezTo>
                    <a:pt x="14" y="53"/>
                    <a:pt x="23" y="67"/>
                    <a:pt x="33" y="80"/>
                  </a:cubicBezTo>
                  <a:cubicBezTo>
                    <a:pt x="81" y="144"/>
                    <a:pt x="119" y="215"/>
                    <a:pt x="143" y="290"/>
                  </a:cubicBezTo>
                  <a:cubicBezTo>
                    <a:pt x="147" y="300"/>
                    <a:pt x="156" y="307"/>
                    <a:pt x="166" y="307"/>
                  </a:cubicBezTo>
                  <a:close/>
                  <a:moveTo>
                    <a:pt x="166" y="307"/>
                  </a:moveTo>
                  <a:cubicBezTo>
                    <a:pt x="166" y="307"/>
                    <a:pt x="166" y="307"/>
                    <a:pt x="166" y="307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30" name="Freeform 8">
              <a:extLst>
                <a:ext uri="{FF2B5EF4-FFF2-40B4-BE49-F238E27FC236}">
                  <a16:creationId xmlns:a16="http://schemas.microsoft.com/office/drawing/2014/main" id="{482A4B52-0F5E-4C40-9453-B65EF8FFFBB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85816" y="3030644"/>
              <a:ext cx="71870" cy="89004"/>
            </a:xfrm>
            <a:custGeom>
              <a:avLst/>
              <a:gdLst>
                <a:gd name="T0" fmla="*/ 69 w 86"/>
                <a:gd name="T1" fmla="*/ 5 h 106"/>
                <a:gd name="T2" fmla="*/ 37 w 86"/>
                <a:gd name="T3" fmla="*/ 18 h 106"/>
                <a:gd name="T4" fmla="*/ 8 w 86"/>
                <a:gd name="T5" fmla="*/ 68 h 106"/>
                <a:gd name="T6" fmla="*/ 12 w 86"/>
                <a:gd name="T7" fmla="*/ 102 h 106"/>
                <a:gd name="T8" fmla="*/ 27 w 86"/>
                <a:gd name="T9" fmla="*/ 106 h 106"/>
                <a:gd name="T10" fmla="*/ 46 w 86"/>
                <a:gd name="T11" fmla="*/ 97 h 106"/>
                <a:gd name="T12" fmla="*/ 81 w 86"/>
                <a:gd name="T13" fmla="*/ 37 h 106"/>
                <a:gd name="T14" fmla="*/ 69 w 86"/>
                <a:gd name="T15" fmla="*/ 5 h 106"/>
                <a:gd name="T16" fmla="*/ 69 w 86"/>
                <a:gd name="T17" fmla="*/ 5 h 106"/>
                <a:gd name="T18" fmla="*/ 69 w 86"/>
                <a:gd name="T19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6" h="106">
                  <a:moveTo>
                    <a:pt x="69" y="5"/>
                  </a:moveTo>
                  <a:cubicBezTo>
                    <a:pt x="56" y="0"/>
                    <a:pt x="42" y="6"/>
                    <a:pt x="37" y="18"/>
                  </a:cubicBezTo>
                  <a:cubicBezTo>
                    <a:pt x="29" y="36"/>
                    <a:pt x="20" y="52"/>
                    <a:pt x="8" y="68"/>
                  </a:cubicBezTo>
                  <a:cubicBezTo>
                    <a:pt x="0" y="79"/>
                    <a:pt x="2" y="94"/>
                    <a:pt x="12" y="102"/>
                  </a:cubicBezTo>
                  <a:cubicBezTo>
                    <a:pt x="17" y="105"/>
                    <a:pt x="22" y="106"/>
                    <a:pt x="27" y="106"/>
                  </a:cubicBezTo>
                  <a:cubicBezTo>
                    <a:pt x="34" y="106"/>
                    <a:pt x="41" y="103"/>
                    <a:pt x="46" y="97"/>
                  </a:cubicBezTo>
                  <a:cubicBezTo>
                    <a:pt x="60" y="78"/>
                    <a:pt x="72" y="58"/>
                    <a:pt x="81" y="37"/>
                  </a:cubicBezTo>
                  <a:cubicBezTo>
                    <a:pt x="86" y="25"/>
                    <a:pt x="81" y="11"/>
                    <a:pt x="69" y="5"/>
                  </a:cubicBezTo>
                  <a:close/>
                  <a:moveTo>
                    <a:pt x="69" y="5"/>
                  </a:moveTo>
                  <a:cubicBezTo>
                    <a:pt x="69" y="5"/>
                    <a:pt x="69" y="5"/>
                    <a:pt x="69" y="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31" name="Freeform 9">
              <a:extLst>
                <a:ext uri="{FF2B5EF4-FFF2-40B4-BE49-F238E27FC236}">
                  <a16:creationId xmlns:a16="http://schemas.microsoft.com/office/drawing/2014/main" id="{A0F355B6-B415-429A-B93F-9E90D52BA9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13044" y="2724603"/>
              <a:ext cx="259397" cy="282719"/>
            </a:xfrm>
            <a:custGeom>
              <a:avLst/>
              <a:gdLst>
                <a:gd name="T0" fmla="*/ 24 w 312"/>
                <a:gd name="T1" fmla="*/ 48 h 337"/>
                <a:gd name="T2" fmla="*/ 264 w 312"/>
                <a:gd name="T3" fmla="*/ 288 h 337"/>
                <a:gd name="T4" fmla="*/ 263 w 312"/>
                <a:gd name="T5" fmla="*/ 311 h 337"/>
                <a:gd name="T6" fmla="*/ 285 w 312"/>
                <a:gd name="T7" fmla="*/ 337 h 337"/>
                <a:gd name="T8" fmla="*/ 287 w 312"/>
                <a:gd name="T9" fmla="*/ 337 h 337"/>
                <a:gd name="T10" fmla="*/ 311 w 312"/>
                <a:gd name="T11" fmla="*/ 315 h 337"/>
                <a:gd name="T12" fmla="*/ 312 w 312"/>
                <a:gd name="T13" fmla="*/ 288 h 337"/>
                <a:gd name="T14" fmla="*/ 24 w 312"/>
                <a:gd name="T15" fmla="*/ 0 h 337"/>
                <a:gd name="T16" fmla="*/ 0 w 312"/>
                <a:gd name="T17" fmla="*/ 24 h 337"/>
                <a:gd name="T18" fmla="*/ 24 w 312"/>
                <a:gd name="T19" fmla="*/ 48 h 337"/>
                <a:gd name="T20" fmla="*/ 24 w 312"/>
                <a:gd name="T21" fmla="*/ 48 h 337"/>
                <a:gd name="T22" fmla="*/ 24 w 312"/>
                <a:gd name="T23" fmla="*/ 48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2" h="337">
                  <a:moveTo>
                    <a:pt x="24" y="48"/>
                  </a:moveTo>
                  <a:cubicBezTo>
                    <a:pt x="157" y="48"/>
                    <a:pt x="264" y="156"/>
                    <a:pt x="264" y="288"/>
                  </a:cubicBezTo>
                  <a:cubicBezTo>
                    <a:pt x="264" y="296"/>
                    <a:pt x="264" y="303"/>
                    <a:pt x="263" y="311"/>
                  </a:cubicBezTo>
                  <a:cubicBezTo>
                    <a:pt x="262" y="324"/>
                    <a:pt x="272" y="336"/>
                    <a:pt x="285" y="337"/>
                  </a:cubicBezTo>
                  <a:cubicBezTo>
                    <a:pt x="286" y="337"/>
                    <a:pt x="287" y="337"/>
                    <a:pt x="287" y="337"/>
                  </a:cubicBezTo>
                  <a:cubicBezTo>
                    <a:pt x="300" y="337"/>
                    <a:pt x="310" y="328"/>
                    <a:pt x="311" y="315"/>
                  </a:cubicBezTo>
                  <a:cubicBezTo>
                    <a:pt x="312" y="306"/>
                    <a:pt x="312" y="297"/>
                    <a:pt x="312" y="288"/>
                  </a:cubicBezTo>
                  <a:cubicBezTo>
                    <a:pt x="312" y="129"/>
                    <a:pt x="183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7"/>
                    <a:pt x="11" y="48"/>
                    <a:pt x="24" y="48"/>
                  </a:cubicBezTo>
                  <a:close/>
                  <a:moveTo>
                    <a:pt x="24" y="48"/>
                  </a:moveTo>
                  <a:cubicBezTo>
                    <a:pt x="24" y="48"/>
                    <a:pt x="24" y="48"/>
                    <a:pt x="24" y="4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32" name="Freeform 10">
              <a:extLst>
                <a:ext uri="{FF2B5EF4-FFF2-40B4-BE49-F238E27FC236}">
                  <a16:creationId xmlns:a16="http://schemas.microsoft.com/office/drawing/2014/main" id="{6B0D9C57-B98F-4F1E-92FA-AB97FDA81EC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13044" y="2464731"/>
              <a:ext cx="39980" cy="152306"/>
            </a:xfrm>
            <a:custGeom>
              <a:avLst/>
              <a:gdLst>
                <a:gd name="T0" fmla="*/ 24 w 48"/>
                <a:gd name="T1" fmla="*/ 182 h 182"/>
                <a:gd name="T2" fmla="*/ 48 w 48"/>
                <a:gd name="T3" fmla="*/ 158 h 182"/>
                <a:gd name="T4" fmla="*/ 48 w 48"/>
                <a:gd name="T5" fmla="*/ 24 h 182"/>
                <a:gd name="T6" fmla="*/ 24 w 48"/>
                <a:gd name="T7" fmla="*/ 0 h 182"/>
                <a:gd name="T8" fmla="*/ 0 w 48"/>
                <a:gd name="T9" fmla="*/ 24 h 182"/>
                <a:gd name="T10" fmla="*/ 0 w 48"/>
                <a:gd name="T11" fmla="*/ 158 h 182"/>
                <a:gd name="T12" fmla="*/ 24 w 48"/>
                <a:gd name="T13" fmla="*/ 182 h 182"/>
                <a:gd name="T14" fmla="*/ 24 w 48"/>
                <a:gd name="T15" fmla="*/ 182 h 182"/>
                <a:gd name="T16" fmla="*/ 24 w 48"/>
                <a:gd name="T17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82">
                  <a:moveTo>
                    <a:pt x="24" y="182"/>
                  </a:moveTo>
                  <a:cubicBezTo>
                    <a:pt x="38" y="182"/>
                    <a:pt x="48" y="172"/>
                    <a:pt x="48" y="158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48" y="11"/>
                    <a:pt x="38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172"/>
                    <a:pt x="11" y="182"/>
                    <a:pt x="24" y="182"/>
                  </a:cubicBezTo>
                  <a:close/>
                  <a:moveTo>
                    <a:pt x="24" y="182"/>
                  </a:moveTo>
                  <a:cubicBezTo>
                    <a:pt x="24" y="182"/>
                    <a:pt x="24" y="182"/>
                    <a:pt x="24" y="18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33" name="Freeform 11">
              <a:extLst>
                <a:ext uri="{FF2B5EF4-FFF2-40B4-BE49-F238E27FC236}">
                  <a16:creationId xmlns:a16="http://schemas.microsoft.com/office/drawing/2014/main" id="{5243F7B1-F8DF-4ECF-B6DF-8702FDCB3F4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69830" y="2526606"/>
              <a:ext cx="101379" cy="140883"/>
            </a:xfrm>
            <a:custGeom>
              <a:avLst/>
              <a:gdLst>
                <a:gd name="T0" fmla="*/ 74 w 122"/>
                <a:gd name="T1" fmla="*/ 156 h 168"/>
                <a:gd name="T2" fmla="*/ 94 w 122"/>
                <a:gd name="T3" fmla="*/ 168 h 168"/>
                <a:gd name="T4" fmla="*/ 106 w 122"/>
                <a:gd name="T5" fmla="*/ 165 h 168"/>
                <a:gd name="T6" fmla="*/ 115 w 122"/>
                <a:gd name="T7" fmla="*/ 132 h 168"/>
                <a:gd name="T8" fmla="*/ 48 w 122"/>
                <a:gd name="T9" fmla="*/ 15 h 168"/>
                <a:gd name="T10" fmla="*/ 15 w 122"/>
                <a:gd name="T11" fmla="*/ 7 h 168"/>
                <a:gd name="T12" fmla="*/ 6 w 122"/>
                <a:gd name="T13" fmla="*/ 39 h 168"/>
                <a:gd name="T14" fmla="*/ 74 w 122"/>
                <a:gd name="T15" fmla="*/ 156 h 168"/>
                <a:gd name="T16" fmla="*/ 74 w 122"/>
                <a:gd name="T17" fmla="*/ 156 h 168"/>
                <a:gd name="T18" fmla="*/ 74 w 122"/>
                <a:gd name="T19" fmla="*/ 15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74" y="156"/>
                  </a:moveTo>
                  <a:cubicBezTo>
                    <a:pt x="78" y="164"/>
                    <a:pt x="86" y="168"/>
                    <a:pt x="94" y="168"/>
                  </a:cubicBezTo>
                  <a:cubicBezTo>
                    <a:pt x="98" y="168"/>
                    <a:pt x="103" y="167"/>
                    <a:pt x="106" y="165"/>
                  </a:cubicBezTo>
                  <a:cubicBezTo>
                    <a:pt x="118" y="158"/>
                    <a:pt x="122" y="143"/>
                    <a:pt x="115" y="132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1" y="4"/>
                    <a:pt x="27" y="0"/>
                    <a:pt x="15" y="7"/>
                  </a:cubicBezTo>
                  <a:cubicBezTo>
                    <a:pt x="4" y="13"/>
                    <a:pt x="0" y="28"/>
                    <a:pt x="6" y="39"/>
                  </a:cubicBezTo>
                  <a:lnTo>
                    <a:pt x="74" y="156"/>
                  </a:lnTo>
                  <a:close/>
                  <a:moveTo>
                    <a:pt x="74" y="156"/>
                  </a:moveTo>
                  <a:cubicBezTo>
                    <a:pt x="74" y="156"/>
                    <a:pt x="74" y="156"/>
                    <a:pt x="74" y="156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34" name="Freeform 12">
              <a:extLst>
                <a:ext uri="{FF2B5EF4-FFF2-40B4-BE49-F238E27FC236}">
                  <a16:creationId xmlns:a16="http://schemas.microsoft.com/office/drawing/2014/main" id="{55A9E63C-7C93-44B7-8101-52640F8543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30507" y="3132975"/>
              <a:ext cx="142311" cy="99951"/>
            </a:xfrm>
            <a:custGeom>
              <a:avLst/>
              <a:gdLst>
                <a:gd name="T0" fmla="*/ 155 w 171"/>
                <a:gd name="T1" fmla="*/ 74 h 119"/>
                <a:gd name="T2" fmla="*/ 39 w 171"/>
                <a:gd name="T3" fmla="*/ 7 h 119"/>
                <a:gd name="T4" fmla="*/ 6 w 171"/>
                <a:gd name="T5" fmla="*/ 15 h 119"/>
                <a:gd name="T6" fmla="*/ 15 w 171"/>
                <a:gd name="T7" fmla="*/ 48 h 119"/>
                <a:gd name="T8" fmla="*/ 131 w 171"/>
                <a:gd name="T9" fmla="*/ 115 h 119"/>
                <a:gd name="T10" fmla="*/ 143 w 171"/>
                <a:gd name="T11" fmla="*/ 119 h 119"/>
                <a:gd name="T12" fmla="*/ 164 w 171"/>
                <a:gd name="T13" fmla="*/ 107 h 119"/>
                <a:gd name="T14" fmla="*/ 155 w 171"/>
                <a:gd name="T15" fmla="*/ 74 h 119"/>
                <a:gd name="T16" fmla="*/ 155 w 171"/>
                <a:gd name="T17" fmla="*/ 74 h 119"/>
                <a:gd name="T18" fmla="*/ 155 w 171"/>
                <a:gd name="T19" fmla="*/ 74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55" y="74"/>
                  </a:moveTo>
                  <a:cubicBezTo>
                    <a:pt x="39" y="7"/>
                    <a:pt x="39" y="7"/>
                    <a:pt x="39" y="7"/>
                  </a:cubicBezTo>
                  <a:cubicBezTo>
                    <a:pt x="27" y="0"/>
                    <a:pt x="13" y="4"/>
                    <a:pt x="6" y="15"/>
                  </a:cubicBezTo>
                  <a:cubicBezTo>
                    <a:pt x="0" y="27"/>
                    <a:pt x="3" y="42"/>
                    <a:pt x="15" y="48"/>
                  </a:cubicBezTo>
                  <a:cubicBezTo>
                    <a:pt x="131" y="115"/>
                    <a:pt x="131" y="115"/>
                    <a:pt x="131" y="115"/>
                  </a:cubicBezTo>
                  <a:cubicBezTo>
                    <a:pt x="135" y="118"/>
                    <a:pt x="139" y="119"/>
                    <a:pt x="143" y="119"/>
                  </a:cubicBezTo>
                  <a:cubicBezTo>
                    <a:pt x="152" y="119"/>
                    <a:pt x="160" y="114"/>
                    <a:pt x="164" y="107"/>
                  </a:cubicBezTo>
                  <a:cubicBezTo>
                    <a:pt x="171" y="95"/>
                    <a:pt x="167" y="80"/>
                    <a:pt x="155" y="74"/>
                  </a:cubicBezTo>
                  <a:close/>
                  <a:moveTo>
                    <a:pt x="155" y="74"/>
                  </a:moveTo>
                  <a:cubicBezTo>
                    <a:pt x="155" y="74"/>
                    <a:pt x="155" y="74"/>
                    <a:pt x="155" y="74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35" name="Freeform 13">
              <a:extLst>
                <a:ext uri="{FF2B5EF4-FFF2-40B4-BE49-F238E27FC236}">
                  <a16:creationId xmlns:a16="http://schemas.microsoft.com/office/drawing/2014/main" id="{A9B68C3C-0E0B-4B8C-BE65-2E547356756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93726" y="2704613"/>
              <a:ext cx="142311" cy="98999"/>
            </a:xfrm>
            <a:custGeom>
              <a:avLst/>
              <a:gdLst>
                <a:gd name="T0" fmla="*/ 15 w 171"/>
                <a:gd name="T1" fmla="*/ 48 h 118"/>
                <a:gd name="T2" fmla="*/ 132 w 171"/>
                <a:gd name="T3" fmla="*/ 115 h 118"/>
                <a:gd name="T4" fmla="*/ 144 w 171"/>
                <a:gd name="T5" fmla="*/ 118 h 118"/>
                <a:gd name="T6" fmla="*/ 165 w 171"/>
                <a:gd name="T7" fmla="*/ 106 h 118"/>
                <a:gd name="T8" fmla="*/ 156 w 171"/>
                <a:gd name="T9" fmla="*/ 74 h 118"/>
                <a:gd name="T10" fmla="*/ 39 w 171"/>
                <a:gd name="T11" fmla="*/ 6 h 118"/>
                <a:gd name="T12" fmla="*/ 7 w 171"/>
                <a:gd name="T13" fmla="*/ 15 h 118"/>
                <a:gd name="T14" fmla="*/ 15 w 171"/>
                <a:gd name="T15" fmla="*/ 48 h 118"/>
                <a:gd name="T16" fmla="*/ 15 w 171"/>
                <a:gd name="T17" fmla="*/ 48 h 118"/>
                <a:gd name="T18" fmla="*/ 15 w 171"/>
                <a:gd name="T19" fmla="*/ 4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15" y="48"/>
                  </a:moveTo>
                  <a:cubicBezTo>
                    <a:pt x="132" y="115"/>
                    <a:pt x="132" y="115"/>
                    <a:pt x="132" y="115"/>
                  </a:cubicBezTo>
                  <a:cubicBezTo>
                    <a:pt x="136" y="117"/>
                    <a:pt x="140" y="118"/>
                    <a:pt x="144" y="118"/>
                  </a:cubicBezTo>
                  <a:cubicBezTo>
                    <a:pt x="152" y="118"/>
                    <a:pt x="160" y="114"/>
                    <a:pt x="165" y="106"/>
                  </a:cubicBezTo>
                  <a:cubicBezTo>
                    <a:pt x="171" y="95"/>
                    <a:pt x="167" y="80"/>
                    <a:pt x="156" y="74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28" y="0"/>
                    <a:pt x="13" y="4"/>
                    <a:pt x="7" y="15"/>
                  </a:cubicBezTo>
                  <a:cubicBezTo>
                    <a:pt x="0" y="27"/>
                    <a:pt x="4" y="41"/>
                    <a:pt x="15" y="48"/>
                  </a:cubicBezTo>
                  <a:close/>
                  <a:moveTo>
                    <a:pt x="15" y="48"/>
                  </a:moveTo>
                  <a:cubicBezTo>
                    <a:pt x="15" y="48"/>
                    <a:pt x="15" y="48"/>
                    <a:pt x="15" y="4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38" name="Freeform 14">
              <a:extLst>
                <a:ext uri="{FF2B5EF4-FFF2-40B4-BE49-F238E27FC236}">
                  <a16:creationId xmlns:a16="http://schemas.microsoft.com/office/drawing/2014/main" id="{3B7ECCCA-44AE-4EA9-9E38-B0F78C1CBBF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82387" y="2949255"/>
              <a:ext cx="152306" cy="40457"/>
            </a:xfrm>
            <a:custGeom>
              <a:avLst/>
              <a:gdLst>
                <a:gd name="T0" fmla="*/ 159 w 183"/>
                <a:gd name="T1" fmla="*/ 0 h 48"/>
                <a:gd name="T2" fmla="*/ 24 w 183"/>
                <a:gd name="T3" fmla="*/ 0 h 48"/>
                <a:gd name="T4" fmla="*/ 0 w 183"/>
                <a:gd name="T5" fmla="*/ 24 h 48"/>
                <a:gd name="T6" fmla="*/ 24 w 183"/>
                <a:gd name="T7" fmla="*/ 48 h 48"/>
                <a:gd name="T8" fmla="*/ 159 w 183"/>
                <a:gd name="T9" fmla="*/ 48 h 48"/>
                <a:gd name="T10" fmla="*/ 183 w 183"/>
                <a:gd name="T11" fmla="*/ 24 h 48"/>
                <a:gd name="T12" fmla="*/ 159 w 183"/>
                <a:gd name="T13" fmla="*/ 0 h 48"/>
                <a:gd name="T14" fmla="*/ 159 w 183"/>
                <a:gd name="T15" fmla="*/ 0 h 48"/>
                <a:gd name="T16" fmla="*/ 159 w 183"/>
                <a:gd name="T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48">
                  <a:moveTo>
                    <a:pt x="159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9" y="48"/>
                    <a:pt x="159" y="48"/>
                    <a:pt x="159" y="48"/>
                  </a:cubicBezTo>
                  <a:cubicBezTo>
                    <a:pt x="172" y="48"/>
                    <a:pt x="183" y="38"/>
                    <a:pt x="183" y="24"/>
                  </a:cubicBezTo>
                  <a:cubicBezTo>
                    <a:pt x="183" y="11"/>
                    <a:pt x="172" y="0"/>
                    <a:pt x="159" y="0"/>
                  </a:cubicBezTo>
                  <a:close/>
                  <a:moveTo>
                    <a:pt x="159" y="0"/>
                  </a:moveTo>
                  <a:cubicBezTo>
                    <a:pt x="159" y="0"/>
                    <a:pt x="159" y="0"/>
                    <a:pt x="159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39" name="Freeform 15">
              <a:extLst>
                <a:ext uri="{FF2B5EF4-FFF2-40B4-BE49-F238E27FC236}">
                  <a16:creationId xmlns:a16="http://schemas.microsoft.com/office/drawing/2014/main" id="{A3BF8AEC-CB17-4256-B372-4AEDD6D215D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31851" y="2949255"/>
              <a:ext cx="151355" cy="40457"/>
            </a:xfrm>
            <a:custGeom>
              <a:avLst/>
              <a:gdLst>
                <a:gd name="T0" fmla="*/ 182 w 182"/>
                <a:gd name="T1" fmla="*/ 24 h 48"/>
                <a:gd name="T2" fmla="*/ 158 w 182"/>
                <a:gd name="T3" fmla="*/ 0 h 48"/>
                <a:gd name="T4" fmla="*/ 24 w 182"/>
                <a:gd name="T5" fmla="*/ 0 h 48"/>
                <a:gd name="T6" fmla="*/ 0 w 182"/>
                <a:gd name="T7" fmla="*/ 24 h 48"/>
                <a:gd name="T8" fmla="*/ 24 w 182"/>
                <a:gd name="T9" fmla="*/ 48 h 48"/>
                <a:gd name="T10" fmla="*/ 158 w 182"/>
                <a:gd name="T11" fmla="*/ 48 h 48"/>
                <a:gd name="T12" fmla="*/ 182 w 182"/>
                <a:gd name="T13" fmla="*/ 24 h 48"/>
                <a:gd name="T14" fmla="*/ 182 w 182"/>
                <a:gd name="T15" fmla="*/ 24 h 48"/>
                <a:gd name="T16" fmla="*/ 182 w 182"/>
                <a:gd name="T17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" h="48">
                  <a:moveTo>
                    <a:pt x="182" y="24"/>
                  </a:moveTo>
                  <a:cubicBezTo>
                    <a:pt x="182" y="11"/>
                    <a:pt x="172" y="0"/>
                    <a:pt x="158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8" y="48"/>
                    <a:pt x="158" y="48"/>
                    <a:pt x="158" y="48"/>
                  </a:cubicBezTo>
                  <a:cubicBezTo>
                    <a:pt x="172" y="48"/>
                    <a:pt x="182" y="38"/>
                    <a:pt x="182" y="24"/>
                  </a:cubicBezTo>
                  <a:close/>
                  <a:moveTo>
                    <a:pt x="182" y="24"/>
                  </a:moveTo>
                  <a:cubicBezTo>
                    <a:pt x="182" y="24"/>
                    <a:pt x="182" y="24"/>
                    <a:pt x="182" y="24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25125B18-7123-4130-B44C-F83892F709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30507" y="2704613"/>
              <a:ext cx="142311" cy="98999"/>
            </a:xfrm>
            <a:custGeom>
              <a:avLst/>
              <a:gdLst>
                <a:gd name="T0" fmla="*/ 27 w 171"/>
                <a:gd name="T1" fmla="*/ 118 h 118"/>
                <a:gd name="T2" fmla="*/ 39 w 171"/>
                <a:gd name="T3" fmla="*/ 115 h 118"/>
                <a:gd name="T4" fmla="*/ 155 w 171"/>
                <a:gd name="T5" fmla="*/ 48 h 118"/>
                <a:gd name="T6" fmla="*/ 164 w 171"/>
                <a:gd name="T7" fmla="*/ 15 h 118"/>
                <a:gd name="T8" fmla="*/ 131 w 171"/>
                <a:gd name="T9" fmla="*/ 6 h 118"/>
                <a:gd name="T10" fmla="*/ 15 w 171"/>
                <a:gd name="T11" fmla="*/ 74 h 118"/>
                <a:gd name="T12" fmla="*/ 6 w 171"/>
                <a:gd name="T13" fmla="*/ 106 h 118"/>
                <a:gd name="T14" fmla="*/ 27 w 171"/>
                <a:gd name="T15" fmla="*/ 118 h 118"/>
                <a:gd name="T16" fmla="*/ 27 w 171"/>
                <a:gd name="T17" fmla="*/ 118 h 118"/>
                <a:gd name="T18" fmla="*/ 27 w 171"/>
                <a:gd name="T19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27" y="118"/>
                  </a:moveTo>
                  <a:cubicBezTo>
                    <a:pt x="31" y="118"/>
                    <a:pt x="35" y="117"/>
                    <a:pt x="39" y="115"/>
                  </a:cubicBezTo>
                  <a:cubicBezTo>
                    <a:pt x="155" y="48"/>
                    <a:pt x="155" y="48"/>
                    <a:pt x="155" y="48"/>
                  </a:cubicBezTo>
                  <a:cubicBezTo>
                    <a:pt x="167" y="41"/>
                    <a:pt x="171" y="27"/>
                    <a:pt x="164" y="15"/>
                  </a:cubicBezTo>
                  <a:cubicBezTo>
                    <a:pt x="157" y="4"/>
                    <a:pt x="143" y="0"/>
                    <a:pt x="131" y="6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3" y="80"/>
                    <a:pt x="0" y="95"/>
                    <a:pt x="6" y="106"/>
                  </a:cubicBezTo>
                  <a:cubicBezTo>
                    <a:pt x="11" y="114"/>
                    <a:pt x="19" y="118"/>
                    <a:pt x="27" y="118"/>
                  </a:cubicBezTo>
                  <a:close/>
                  <a:moveTo>
                    <a:pt x="27" y="118"/>
                  </a:moveTo>
                  <a:cubicBezTo>
                    <a:pt x="27" y="118"/>
                    <a:pt x="27" y="118"/>
                    <a:pt x="27" y="11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3A13503-5743-4FF5-9465-00ABA7CFF61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93726" y="3132975"/>
              <a:ext cx="142311" cy="99951"/>
            </a:xfrm>
            <a:custGeom>
              <a:avLst/>
              <a:gdLst>
                <a:gd name="T0" fmla="*/ 132 w 171"/>
                <a:gd name="T1" fmla="*/ 7 h 119"/>
                <a:gd name="T2" fmla="*/ 15 w 171"/>
                <a:gd name="T3" fmla="*/ 74 h 119"/>
                <a:gd name="T4" fmla="*/ 7 w 171"/>
                <a:gd name="T5" fmla="*/ 107 h 119"/>
                <a:gd name="T6" fmla="*/ 28 w 171"/>
                <a:gd name="T7" fmla="*/ 119 h 119"/>
                <a:gd name="T8" fmla="*/ 39 w 171"/>
                <a:gd name="T9" fmla="*/ 115 h 119"/>
                <a:gd name="T10" fmla="*/ 156 w 171"/>
                <a:gd name="T11" fmla="*/ 48 h 119"/>
                <a:gd name="T12" fmla="*/ 165 w 171"/>
                <a:gd name="T13" fmla="*/ 15 h 119"/>
                <a:gd name="T14" fmla="*/ 132 w 171"/>
                <a:gd name="T15" fmla="*/ 7 h 119"/>
                <a:gd name="T16" fmla="*/ 132 w 171"/>
                <a:gd name="T17" fmla="*/ 7 h 119"/>
                <a:gd name="T18" fmla="*/ 132 w 171"/>
                <a:gd name="T19" fmla="*/ 7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32" y="7"/>
                  </a:moveTo>
                  <a:cubicBezTo>
                    <a:pt x="15" y="74"/>
                    <a:pt x="15" y="74"/>
                    <a:pt x="15" y="74"/>
                  </a:cubicBezTo>
                  <a:cubicBezTo>
                    <a:pt x="4" y="80"/>
                    <a:pt x="0" y="95"/>
                    <a:pt x="7" y="107"/>
                  </a:cubicBezTo>
                  <a:cubicBezTo>
                    <a:pt x="11" y="114"/>
                    <a:pt x="19" y="119"/>
                    <a:pt x="28" y="119"/>
                  </a:cubicBezTo>
                  <a:cubicBezTo>
                    <a:pt x="32" y="119"/>
                    <a:pt x="36" y="118"/>
                    <a:pt x="39" y="115"/>
                  </a:cubicBezTo>
                  <a:cubicBezTo>
                    <a:pt x="156" y="48"/>
                    <a:pt x="156" y="48"/>
                    <a:pt x="156" y="48"/>
                  </a:cubicBezTo>
                  <a:cubicBezTo>
                    <a:pt x="167" y="42"/>
                    <a:pt x="171" y="27"/>
                    <a:pt x="165" y="15"/>
                  </a:cubicBezTo>
                  <a:cubicBezTo>
                    <a:pt x="158" y="4"/>
                    <a:pt x="143" y="0"/>
                    <a:pt x="132" y="7"/>
                  </a:cubicBezTo>
                  <a:close/>
                  <a:moveTo>
                    <a:pt x="132" y="7"/>
                  </a:moveTo>
                  <a:cubicBezTo>
                    <a:pt x="132" y="7"/>
                    <a:pt x="132" y="7"/>
                    <a:pt x="132" y="7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42" name="Freeform 18">
              <a:extLst>
                <a:ext uri="{FF2B5EF4-FFF2-40B4-BE49-F238E27FC236}">
                  <a16:creationId xmlns:a16="http://schemas.microsoft.com/office/drawing/2014/main" id="{BCAEA7DB-7A97-413C-981C-49670ADC409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95336" y="2526606"/>
              <a:ext cx="101379" cy="140883"/>
            </a:xfrm>
            <a:custGeom>
              <a:avLst/>
              <a:gdLst>
                <a:gd name="T0" fmla="*/ 15 w 122"/>
                <a:gd name="T1" fmla="*/ 165 h 168"/>
                <a:gd name="T2" fmla="*/ 27 w 122"/>
                <a:gd name="T3" fmla="*/ 168 h 168"/>
                <a:gd name="T4" fmla="*/ 48 w 122"/>
                <a:gd name="T5" fmla="*/ 156 h 168"/>
                <a:gd name="T6" fmla="*/ 115 w 122"/>
                <a:gd name="T7" fmla="*/ 39 h 168"/>
                <a:gd name="T8" fmla="*/ 107 w 122"/>
                <a:gd name="T9" fmla="*/ 7 h 168"/>
                <a:gd name="T10" fmla="*/ 74 w 122"/>
                <a:gd name="T11" fmla="*/ 15 h 168"/>
                <a:gd name="T12" fmla="*/ 7 w 122"/>
                <a:gd name="T13" fmla="*/ 132 h 168"/>
                <a:gd name="T14" fmla="*/ 15 w 122"/>
                <a:gd name="T15" fmla="*/ 165 h 168"/>
                <a:gd name="T16" fmla="*/ 15 w 122"/>
                <a:gd name="T17" fmla="*/ 165 h 168"/>
                <a:gd name="T18" fmla="*/ 15 w 122"/>
                <a:gd name="T19" fmla="*/ 165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15" y="165"/>
                  </a:moveTo>
                  <a:cubicBezTo>
                    <a:pt x="19" y="167"/>
                    <a:pt x="23" y="168"/>
                    <a:pt x="27" y="168"/>
                  </a:cubicBezTo>
                  <a:cubicBezTo>
                    <a:pt x="36" y="168"/>
                    <a:pt x="44" y="164"/>
                    <a:pt x="48" y="156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22" y="28"/>
                    <a:pt x="118" y="13"/>
                    <a:pt x="107" y="7"/>
                  </a:cubicBezTo>
                  <a:cubicBezTo>
                    <a:pt x="95" y="0"/>
                    <a:pt x="80" y="4"/>
                    <a:pt x="74" y="15"/>
                  </a:cubicBezTo>
                  <a:cubicBezTo>
                    <a:pt x="7" y="132"/>
                    <a:pt x="7" y="132"/>
                    <a:pt x="7" y="132"/>
                  </a:cubicBezTo>
                  <a:cubicBezTo>
                    <a:pt x="0" y="143"/>
                    <a:pt x="4" y="158"/>
                    <a:pt x="15" y="165"/>
                  </a:cubicBezTo>
                  <a:close/>
                  <a:moveTo>
                    <a:pt x="15" y="165"/>
                  </a:moveTo>
                  <a:cubicBezTo>
                    <a:pt x="15" y="165"/>
                    <a:pt x="15" y="165"/>
                    <a:pt x="15" y="16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</p:grpSp>
      <p:grpSp>
        <p:nvGrpSpPr>
          <p:cNvPr id="2" name="Grupo 1"/>
          <p:cNvGrpSpPr/>
          <p:nvPr/>
        </p:nvGrpSpPr>
        <p:grpSpPr>
          <a:xfrm>
            <a:off x="1" y="0"/>
            <a:ext cx="1049904" cy="952582"/>
            <a:chOff x="1" y="0"/>
            <a:chExt cx="1049904" cy="952582"/>
          </a:xfrm>
        </p:grpSpPr>
        <p:sp>
          <p:nvSpPr>
            <p:cNvPr id="43" name="Rectangle 1">
              <a:extLst>
                <a:ext uri="{FF2B5EF4-FFF2-40B4-BE49-F238E27FC236}">
                  <a16:creationId xmlns:a16="http://schemas.microsoft.com/office/drawing/2014/main" id="{572A260B-E44B-4442-935B-1A05EC22A3EF}"/>
                </a:ext>
              </a:extLst>
            </p:cNvPr>
            <p:cNvSpPr/>
            <p:nvPr/>
          </p:nvSpPr>
          <p:spPr>
            <a:xfrm>
              <a:off x="1" y="0"/>
              <a:ext cx="1049904" cy="952582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TextBox 19">
              <a:extLst>
                <a:ext uri="{FF2B5EF4-FFF2-40B4-BE49-F238E27FC236}">
                  <a16:creationId xmlns:a16="http://schemas.microsoft.com/office/drawing/2014/main" id="{39CEC0D7-DE8B-498C-B626-42C96E041667}"/>
                </a:ext>
              </a:extLst>
            </p:cNvPr>
            <p:cNvSpPr txBox="1"/>
            <p:nvPr/>
          </p:nvSpPr>
          <p:spPr>
            <a:xfrm>
              <a:off x="86111" y="131643"/>
              <a:ext cx="963793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45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  <a:ea typeface="+mn-ea"/>
                  <a:cs typeface="+mn-cs"/>
                </a:rPr>
                <a:t>01</a:t>
              </a:r>
              <a:endParaRPr kumimoji="0" lang="en-GB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37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F1809E0-EEBE-4DEB-8C61-2E1A5676AA41}"/>
              </a:ext>
            </a:extLst>
          </p:cNvPr>
          <p:cNvSpPr/>
          <p:nvPr/>
        </p:nvSpPr>
        <p:spPr>
          <a:xfrm>
            <a:off x="4303060" y="2053241"/>
            <a:ext cx="1386342" cy="140944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sz="9500" b="1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C3FF01-07DD-4B15-B6DF-8922E4349A5B}"/>
              </a:ext>
            </a:extLst>
          </p:cNvPr>
          <p:cNvSpPr/>
          <p:nvPr/>
        </p:nvSpPr>
        <p:spPr>
          <a:xfrm>
            <a:off x="4303060" y="3918047"/>
            <a:ext cx="1386342" cy="14094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sz="9500" b="1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165990-C3F5-4E11-82E4-892A8FBD24F1}"/>
              </a:ext>
            </a:extLst>
          </p:cNvPr>
          <p:cNvSpPr/>
          <p:nvPr/>
        </p:nvSpPr>
        <p:spPr>
          <a:xfrm>
            <a:off x="6155205" y="2065229"/>
            <a:ext cx="1386342" cy="140944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sz="8800" b="1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0AE418-DDA0-47D5-A32D-5448EDC70633}"/>
              </a:ext>
            </a:extLst>
          </p:cNvPr>
          <p:cNvSpPr/>
          <p:nvPr/>
        </p:nvSpPr>
        <p:spPr>
          <a:xfrm>
            <a:off x="6155205" y="3918047"/>
            <a:ext cx="1386342" cy="14094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sz="8800" b="1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0A9C50-B290-4C30-A65A-9D7AB111D154}"/>
              </a:ext>
            </a:extLst>
          </p:cNvPr>
          <p:cNvSpPr txBox="1"/>
          <p:nvPr/>
        </p:nvSpPr>
        <p:spPr>
          <a:xfrm>
            <a:off x="3233300" y="301741"/>
            <a:ext cx="568607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4500" dirty="0" err="1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Análisis</a:t>
            </a:r>
            <a:r>
              <a:rPr lang="en-GB" sz="45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SWOT/DAFO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77BCDE7-1642-4559-B97D-D9569C26CC4D}"/>
              </a:ext>
            </a:extLst>
          </p:cNvPr>
          <p:cNvSpPr/>
          <p:nvPr/>
        </p:nvSpPr>
        <p:spPr>
          <a:xfrm>
            <a:off x="664158" y="1977361"/>
            <a:ext cx="774299" cy="77429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6395D4D-9593-42C2-B37A-96A69331BF5E}"/>
              </a:ext>
            </a:extLst>
          </p:cNvPr>
          <p:cNvSpPr txBox="1"/>
          <p:nvPr/>
        </p:nvSpPr>
        <p:spPr>
          <a:xfrm>
            <a:off x="1589537" y="1785526"/>
            <a:ext cx="1709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2000" dirty="0" err="1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Fortalezas</a:t>
            </a:r>
            <a:endParaRPr lang="en-GB" sz="20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457115-59D4-4954-A02F-0A475EC7CA67}"/>
              </a:ext>
            </a:extLst>
          </p:cNvPr>
          <p:cNvSpPr txBox="1"/>
          <p:nvPr/>
        </p:nvSpPr>
        <p:spPr>
          <a:xfrm>
            <a:off x="1604909" y="4055331"/>
            <a:ext cx="2220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2000" dirty="0" err="1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Oportunidades</a:t>
            </a:r>
            <a:endParaRPr lang="en-GB" sz="20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96CA70-0FA4-4C69-9A3F-8CEDD606DB28}"/>
              </a:ext>
            </a:extLst>
          </p:cNvPr>
          <p:cNvSpPr txBox="1"/>
          <p:nvPr/>
        </p:nvSpPr>
        <p:spPr>
          <a:xfrm>
            <a:off x="9282059" y="1764068"/>
            <a:ext cx="1709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2000" dirty="0" err="1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Debilidades</a:t>
            </a:r>
            <a:endParaRPr lang="en-GB" sz="20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9B52945-F92C-42FB-A9D7-1D79DB0046D9}"/>
              </a:ext>
            </a:extLst>
          </p:cNvPr>
          <p:cNvSpPr txBox="1"/>
          <p:nvPr/>
        </p:nvSpPr>
        <p:spPr>
          <a:xfrm>
            <a:off x="9320159" y="3855276"/>
            <a:ext cx="1709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2000" dirty="0" err="1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Amenazas</a:t>
            </a:r>
            <a:endParaRPr lang="en-GB" sz="20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66C0042-89AD-40AC-BBE5-DF25524044A8}"/>
              </a:ext>
            </a:extLst>
          </p:cNvPr>
          <p:cNvSpPr txBox="1"/>
          <p:nvPr/>
        </p:nvSpPr>
        <p:spPr>
          <a:xfrm>
            <a:off x="1604909" y="2189832"/>
            <a:ext cx="24523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GB" sz="16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Escribe </a:t>
            </a:r>
            <a:r>
              <a:rPr lang="en-GB" sz="1600" dirty="0" err="1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aquí</a:t>
            </a:r>
            <a:r>
              <a:rPr lang="en-GB" sz="16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las </a:t>
            </a:r>
            <a:r>
              <a:rPr lang="en-GB" sz="1600" dirty="0" err="1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fortalezas</a:t>
            </a:r>
            <a:endParaRPr lang="en-GB" sz="16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67751B7-2E01-4C18-9C6F-4A353E252D42}"/>
              </a:ext>
            </a:extLst>
          </p:cNvPr>
          <p:cNvSpPr/>
          <p:nvPr/>
        </p:nvSpPr>
        <p:spPr>
          <a:xfrm>
            <a:off x="697709" y="4178756"/>
            <a:ext cx="774299" cy="77429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6A3BF0A-1291-454C-818E-B64A3CF1E13F}"/>
              </a:ext>
            </a:extLst>
          </p:cNvPr>
          <p:cNvSpPr txBox="1"/>
          <p:nvPr/>
        </p:nvSpPr>
        <p:spPr>
          <a:xfrm>
            <a:off x="1604909" y="4463977"/>
            <a:ext cx="2452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GB" sz="16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Escribe </a:t>
            </a:r>
            <a:r>
              <a:rPr lang="en-GB" sz="1600" dirty="0" err="1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aqui</a:t>
            </a:r>
            <a:r>
              <a:rPr lang="en-GB" sz="16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las </a:t>
            </a:r>
            <a:r>
              <a:rPr lang="en-GB" sz="1600" dirty="0" err="1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oportunidades</a:t>
            </a:r>
            <a:endParaRPr lang="en-GB" sz="16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AABEC87-E656-4E36-AF6D-A2AD6299661F}"/>
              </a:ext>
            </a:extLst>
          </p:cNvPr>
          <p:cNvSpPr/>
          <p:nvPr/>
        </p:nvSpPr>
        <p:spPr>
          <a:xfrm>
            <a:off x="8308184" y="1977361"/>
            <a:ext cx="774299" cy="77429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7858A0C-7268-42C2-AED2-3FAB715C4A80}"/>
              </a:ext>
            </a:extLst>
          </p:cNvPr>
          <p:cNvSpPr txBox="1"/>
          <p:nvPr/>
        </p:nvSpPr>
        <p:spPr>
          <a:xfrm>
            <a:off x="9282059" y="2208882"/>
            <a:ext cx="24523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GB" sz="16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Escribe </a:t>
            </a:r>
            <a:r>
              <a:rPr lang="en-GB" sz="1600" dirty="0" err="1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aqui</a:t>
            </a:r>
            <a:r>
              <a:rPr lang="en-GB" sz="16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las </a:t>
            </a:r>
            <a:r>
              <a:rPr lang="en-GB" sz="1600" dirty="0" err="1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debilidades</a:t>
            </a:r>
            <a:endParaRPr lang="en-GB" sz="16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1DCEB5F-3764-4F71-970B-A979EB70289A}"/>
              </a:ext>
            </a:extLst>
          </p:cNvPr>
          <p:cNvSpPr/>
          <p:nvPr/>
        </p:nvSpPr>
        <p:spPr>
          <a:xfrm>
            <a:off x="8308184" y="3988256"/>
            <a:ext cx="774299" cy="77429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D6CD757-98A1-4573-8BA9-A0A98342430F}"/>
              </a:ext>
            </a:extLst>
          </p:cNvPr>
          <p:cNvSpPr txBox="1"/>
          <p:nvPr/>
        </p:nvSpPr>
        <p:spPr>
          <a:xfrm>
            <a:off x="9320159" y="4248352"/>
            <a:ext cx="24523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GB" sz="16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Escribe </a:t>
            </a:r>
            <a:r>
              <a:rPr lang="en-GB" sz="1600" dirty="0" err="1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aqui</a:t>
            </a:r>
            <a:r>
              <a:rPr lang="en-GB" sz="16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las </a:t>
            </a:r>
            <a:r>
              <a:rPr lang="en-GB" sz="1600" dirty="0" err="1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ameazas</a:t>
            </a:r>
            <a:endParaRPr lang="en-GB" sz="16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A6ECDFC-7D38-45C6-8BCE-B6461602D44E}"/>
              </a:ext>
            </a:extLst>
          </p:cNvPr>
          <p:cNvGrpSpPr/>
          <p:nvPr/>
        </p:nvGrpSpPr>
        <p:grpSpPr>
          <a:xfrm>
            <a:off x="761666" y="2209121"/>
            <a:ext cx="570087" cy="385506"/>
            <a:chOff x="2715309" y="1749337"/>
            <a:chExt cx="3765554" cy="2546354"/>
          </a:xfrm>
          <a:solidFill>
            <a:schemeClr val="bg1"/>
          </a:solidFill>
        </p:grpSpPr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87A5FBBB-690F-4A53-A60A-60578ECF9E9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78935" y="2300200"/>
              <a:ext cx="1641477" cy="1995491"/>
            </a:xfrm>
            <a:custGeom>
              <a:avLst/>
              <a:gdLst>
                <a:gd name="T0" fmla="*/ 512 w 532"/>
                <a:gd name="T1" fmla="*/ 93 h 641"/>
                <a:gd name="T2" fmla="*/ 490 w 532"/>
                <a:gd name="T3" fmla="*/ 42 h 641"/>
                <a:gd name="T4" fmla="*/ 404 w 532"/>
                <a:gd name="T5" fmla="*/ 29 h 641"/>
                <a:gd name="T6" fmla="*/ 282 w 532"/>
                <a:gd name="T7" fmla="*/ 4 h 641"/>
                <a:gd name="T8" fmla="*/ 263 w 532"/>
                <a:gd name="T9" fmla="*/ 11 h 641"/>
                <a:gd name="T10" fmla="*/ 325 w 532"/>
                <a:gd name="T11" fmla="*/ 139 h 641"/>
                <a:gd name="T12" fmla="*/ 374 w 532"/>
                <a:gd name="T13" fmla="*/ 150 h 641"/>
                <a:gd name="T14" fmla="*/ 362 w 532"/>
                <a:gd name="T15" fmla="*/ 179 h 641"/>
                <a:gd name="T16" fmla="*/ 260 w 532"/>
                <a:gd name="T17" fmla="*/ 244 h 641"/>
                <a:gd name="T18" fmla="*/ 210 w 532"/>
                <a:gd name="T19" fmla="*/ 304 h 641"/>
                <a:gd name="T20" fmla="*/ 216 w 532"/>
                <a:gd name="T21" fmla="*/ 282 h 641"/>
                <a:gd name="T22" fmla="*/ 277 w 532"/>
                <a:gd name="T23" fmla="*/ 168 h 641"/>
                <a:gd name="T24" fmla="*/ 264 w 532"/>
                <a:gd name="T25" fmla="*/ 165 h 641"/>
                <a:gd name="T26" fmla="*/ 211 w 532"/>
                <a:gd name="T27" fmla="*/ 198 h 641"/>
                <a:gd name="T28" fmla="*/ 143 w 532"/>
                <a:gd name="T29" fmla="*/ 189 h 641"/>
                <a:gd name="T30" fmla="*/ 59 w 532"/>
                <a:gd name="T31" fmla="*/ 195 h 641"/>
                <a:gd name="T32" fmla="*/ 23 w 532"/>
                <a:gd name="T33" fmla="*/ 132 h 641"/>
                <a:gd name="T34" fmla="*/ 7 w 532"/>
                <a:gd name="T35" fmla="*/ 222 h 641"/>
                <a:gd name="T36" fmla="*/ 2 w 532"/>
                <a:gd name="T37" fmla="*/ 310 h 641"/>
                <a:gd name="T38" fmla="*/ 112 w 532"/>
                <a:gd name="T39" fmla="*/ 392 h 641"/>
                <a:gd name="T40" fmla="*/ 145 w 532"/>
                <a:gd name="T41" fmla="*/ 405 h 641"/>
                <a:gd name="T42" fmla="*/ 91 w 532"/>
                <a:gd name="T43" fmla="*/ 421 h 641"/>
                <a:gd name="T44" fmla="*/ 68 w 532"/>
                <a:gd name="T45" fmla="*/ 480 h 641"/>
                <a:gd name="T46" fmla="*/ 47 w 532"/>
                <a:gd name="T47" fmla="*/ 590 h 641"/>
                <a:gd name="T48" fmla="*/ 82 w 532"/>
                <a:gd name="T49" fmla="*/ 613 h 641"/>
                <a:gd name="T50" fmla="*/ 216 w 532"/>
                <a:gd name="T51" fmla="*/ 639 h 641"/>
                <a:gd name="T52" fmla="*/ 419 w 532"/>
                <a:gd name="T53" fmla="*/ 616 h 641"/>
                <a:gd name="T54" fmla="*/ 422 w 532"/>
                <a:gd name="T55" fmla="*/ 530 h 641"/>
                <a:gd name="T56" fmla="*/ 410 w 532"/>
                <a:gd name="T57" fmla="*/ 397 h 641"/>
                <a:gd name="T58" fmla="*/ 410 w 532"/>
                <a:gd name="T59" fmla="*/ 376 h 641"/>
                <a:gd name="T60" fmla="*/ 481 w 532"/>
                <a:gd name="T61" fmla="*/ 314 h 641"/>
                <a:gd name="T62" fmla="*/ 531 w 532"/>
                <a:gd name="T63" fmla="*/ 241 h 641"/>
                <a:gd name="T64" fmla="*/ 229 w 532"/>
                <a:gd name="T65" fmla="*/ 568 h 641"/>
                <a:gd name="T66" fmla="*/ 287 w 532"/>
                <a:gd name="T67" fmla="*/ 406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32" h="641">
                  <a:moveTo>
                    <a:pt x="523" y="170"/>
                  </a:moveTo>
                  <a:cubicBezTo>
                    <a:pt x="520" y="144"/>
                    <a:pt x="516" y="119"/>
                    <a:pt x="512" y="93"/>
                  </a:cubicBezTo>
                  <a:cubicBezTo>
                    <a:pt x="509" y="80"/>
                    <a:pt x="505" y="67"/>
                    <a:pt x="502" y="55"/>
                  </a:cubicBezTo>
                  <a:cubicBezTo>
                    <a:pt x="500" y="48"/>
                    <a:pt x="497" y="43"/>
                    <a:pt x="490" y="42"/>
                  </a:cubicBezTo>
                  <a:cubicBezTo>
                    <a:pt x="477" y="40"/>
                    <a:pt x="464" y="37"/>
                    <a:pt x="451" y="35"/>
                  </a:cubicBezTo>
                  <a:cubicBezTo>
                    <a:pt x="435" y="33"/>
                    <a:pt x="419" y="31"/>
                    <a:pt x="404" y="29"/>
                  </a:cubicBezTo>
                  <a:cubicBezTo>
                    <a:pt x="383" y="25"/>
                    <a:pt x="363" y="22"/>
                    <a:pt x="342" y="18"/>
                  </a:cubicBezTo>
                  <a:cubicBezTo>
                    <a:pt x="322" y="14"/>
                    <a:pt x="302" y="8"/>
                    <a:pt x="282" y="4"/>
                  </a:cubicBezTo>
                  <a:cubicBezTo>
                    <a:pt x="278" y="3"/>
                    <a:pt x="273" y="0"/>
                    <a:pt x="269" y="4"/>
                  </a:cubicBezTo>
                  <a:cubicBezTo>
                    <a:pt x="267" y="6"/>
                    <a:pt x="265" y="8"/>
                    <a:pt x="263" y="11"/>
                  </a:cubicBezTo>
                  <a:cubicBezTo>
                    <a:pt x="248" y="35"/>
                    <a:pt x="248" y="60"/>
                    <a:pt x="258" y="85"/>
                  </a:cubicBezTo>
                  <a:cubicBezTo>
                    <a:pt x="271" y="114"/>
                    <a:pt x="295" y="130"/>
                    <a:pt x="325" y="139"/>
                  </a:cubicBezTo>
                  <a:cubicBezTo>
                    <a:pt x="339" y="143"/>
                    <a:pt x="355" y="145"/>
                    <a:pt x="370" y="145"/>
                  </a:cubicBezTo>
                  <a:cubicBezTo>
                    <a:pt x="373" y="146"/>
                    <a:pt x="375" y="147"/>
                    <a:pt x="374" y="150"/>
                  </a:cubicBezTo>
                  <a:cubicBezTo>
                    <a:pt x="373" y="156"/>
                    <a:pt x="373" y="161"/>
                    <a:pt x="372" y="167"/>
                  </a:cubicBezTo>
                  <a:cubicBezTo>
                    <a:pt x="371" y="172"/>
                    <a:pt x="368" y="176"/>
                    <a:pt x="362" y="179"/>
                  </a:cubicBezTo>
                  <a:cubicBezTo>
                    <a:pt x="352" y="183"/>
                    <a:pt x="341" y="188"/>
                    <a:pt x="331" y="193"/>
                  </a:cubicBezTo>
                  <a:cubicBezTo>
                    <a:pt x="305" y="207"/>
                    <a:pt x="281" y="223"/>
                    <a:pt x="260" y="244"/>
                  </a:cubicBezTo>
                  <a:cubicBezTo>
                    <a:pt x="242" y="262"/>
                    <a:pt x="226" y="280"/>
                    <a:pt x="213" y="301"/>
                  </a:cubicBezTo>
                  <a:cubicBezTo>
                    <a:pt x="212" y="302"/>
                    <a:pt x="211" y="303"/>
                    <a:pt x="210" y="304"/>
                  </a:cubicBezTo>
                  <a:cubicBezTo>
                    <a:pt x="209" y="304"/>
                    <a:pt x="209" y="304"/>
                    <a:pt x="208" y="303"/>
                  </a:cubicBezTo>
                  <a:cubicBezTo>
                    <a:pt x="211" y="296"/>
                    <a:pt x="212" y="288"/>
                    <a:pt x="216" y="282"/>
                  </a:cubicBezTo>
                  <a:cubicBezTo>
                    <a:pt x="230" y="254"/>
                    <a:pt x="244" y="226"/>
                    <a:pt x="259" y="199"/>
                  </a:cubicBezTo>
                  <a:cubicBezTo>
                    <a:pt x="265" y="189"/>
                    <a:pt x="271" y="179"/>
                    <a:pt x="277" y="168"/>
                  </a:cubicBezTo>
                  <a:cubicBezTo>
                    <a:pt x="273" y="166"/>
                    <a:pt x="270" y="164"/>
                    <a:pt x="266" y="161"/>
                  </a:cubicBezTo>
                  <a:cubicBezTo>
                    <a:pt x="265" y="163"/>
                    <a:pt x="265" y="164"/>
                    <a:pt x="264" y="165"/>
                  </a:cubicBezTo>
                  <a:cubicBezTo>
                    <a:pt x="263" y="166"/>
                    <a:pt x="262" y="168"/>
                    <a:pt x="261" y="169"/>
                  </a:cubicBezTo>
                  <a:cubicBezTo>
                    <a:pt x="249" y="186"/>
                    <a:pt x="232" y="195"/>
                    <a:pt x="211" y="198"/>
                  </a:cubicBezTo>
                  <a:cubicBezTo>
                    <a:pt x="189" y="202"/>
                    <a:pt x="168" y="197"/>
                    <a:pt x="147" y="189"/>
                  </a:cubicBezTo>
                  <a:cubicBezTo>
                    <a:pt x="146" y="188"/>
                    <a:pt x="144" y="188"/>
                    <a:pt x="143" y="189"/>
                  </a:cubicBezTo>
                  <a:cubicBezTo>
                    <a:pt x="130" y="199"/>
                    <a:pt x="116" y="204"/>
                    <a:pt x="100" y="206"/>
                  </a:cubicBezTo>
                  <a:cubicBezTo>
                    <a:pt x="85" y="208"/>
                    <a:pt x="71" y="206"/>
                    <a:pt x="59" y="195"/>
                  </a:cubicBezTo>
                  <a:cubicBezTo>
                    <a:pt x="49" y="186"/>
                    <a:pt x="41" y="175"/>
                    <a:pt x="36" y="163"/>
                  </a:cubicBezTo>
                  <a:cubicBezTo>
                    <a:pt x="31" y="153"/>
                    <a:pt x="27" y="143"/>
                    <a:pt x="23" y="132"/>
                  </a:cubicBezTo>
                  <a:cubicBezTo>
                    <a:pt x="20" y="142"/>
                    <a:pt x="17" y="152"/>
                    <a:pt x="16" y="162"/>
                  </a:cubicBezTo>
                  <a:cubicBezTo>
                    <a:pt x="12" y="182"/>
                    <a:pt x="9" y="202"/>
                    <a:pt x="7" y="222"/>
                  </a:cubicBezTo>
                  <a:cubicBezTo>
                    <a:pt x="4" y="247"/>
                    <a:pt x="2" y="273"/>
                    <a:pt x="0" y="298"/>
                  </a:cubicBezTo>
                  <a:cubicBezTo>
                    <a:pt x="0" y="302"/>
                    <a:pt x="1" y="306"/>
                    <a:pt x="2" y="310"/>
                  </a:cubicBezTo>
                  <a:cubicBezTo>
                    <a:pt x="6" y="321"/>
                    <a:pt x="12" y="329"/>
                    <a:pt x="20" y="337"/>
                  </a:cubicBezTo>
                  <a:cubicBezTo>
                    <a:pt x="46" y="363"/>
                    <a:pt x="78" y="379"/>
                    <a:pt x="112" y="392"/>
                  </a:cubicBezTo>
                  <a:cubicBezTo>
                    <a:pt x="123" y="396"/>
                    <a:pt x="134" y="400"/>
                    <a:pt x="145" y="404"/>
                  </a:cubicBezTo>
                  <a:cubicBezTo>
                    <a:pt x="145" y="404"/>
                    <a:pt x="145" y="405"/>
                    <a:pt x="145" y="405"/>
                  </a:cubicBezTo>
                  <a:cubicBezTo>
                    <a:pt x="140" y="406"/>
                    <a:pt x="135" y="408"/>
                    <a:pt x="130" y="409"/>
                  </a:cubicBezTo>
                  <a:cubicBezTo>
                    <a:pt x="117" y="413"/>
                    <a:pt x="104" y="417"/>
                    <a:pt x="91" y="421"/>
                  </a:cubicBezTo>
                  <a:cubicBezTo>
                    <a:pt x="88" y="423"/>
                    <a:pt x="85" y="424"/>
                    <a:pt x="84" y="428"/>
                  </a:cubicBezTo>
                  <a:cubicBezTo>
                    <a:pt x="78" y="446"/>
                    <a:pt x="72" y="463"/>
                    <a:pt x="68" y="480"/>
                  </a:cubicBezTo>
                  <a:cubicBezTo>
                    <a:pt x="63" y="501"/>
                    <a:pt x="59" y="522"/>
                    <a:pt x="55" y="543"/>
                  </a:cubicBezTo>
                  <a:cubicBezTo>
                    <a:pt x="52" y="559"/>
                    <a:pt x="50" y="574"/>
                    <a:pt x="47" y="590"/>
                  </a:cubicBezTo>
                  <a:cubicBezTo>
                    <a:pt x="47" y="594"/>
                    <a:pt x="47" y="597"/>
                    <a:pt x="51" y="599"/>
                  </a:cubicBezTo>
                  <a:cubicBezTo>
                    <a:pt x="61" y="604"/>
                    <a:pt x="71" y="609"/>
                    <a:pt x="82" y="613"/>
                  </a:cubicBezTo>
                  <a:cubicBezTo>
                    <a:pt x="104" y="622"/>
                    <a:pt x="127" y="628"/>
                    <a:pt x="150" y="631"/>
                  </a:cubicBezTo>
                  <a:cubicBezTo>
                    <a:pt x="172" y="634"/>
                    <a:pt x="194" y="638"/>
                    <a:pt x="216" y="639"/>
                  </a:cubicBezTo>
                  <a:cubicBezTo>
                    <a:pt x="263" y="641"/>
                    <a:pt x="310" y="641"/>
                    <a:pt x="357" y="632"/>
                  </a:cubicBezTo>
                  <a:cubicBezTo>
                    <a:pt x="378" y="629"/>
                    <a:pt x="399" y="624"/>
                    <a:pt x="419" y="616"/>
                  </a:cubicBezTo>
                  <a:cubicBezTo>
                    <a:pt x="431" y="612"/>
                    <a:pt x="431" y="611"/>
                    <a:pt x="430" y="600"/>
                  </a:cubicBezTo>
                  <a:cubicBezTo>
                    <a:pt x="427" y="576"/>
                    <a:pt x="425" y="553"/>
                    <a:pt x="422" y="530"/>
                  </a:cubicBezTo>
                  <a:cubicBezTo>
                    <a:pt x="421" y="514"/>
                    <a:pt x="420" y="497"/>
                    <a:pt x="418" y="481"/>
                  </a:cubicBezTo>
                  <a:cubicBezTo>
                    <a:pt x="415" y="453"/>
                    <a:pt x="413" y="425"/>
                    <a:pt x="410" y="397"/>
                  </a:cubicBezTo>
                  <a:cubicBezTo>
                    <a:pt x="409" y="392"/>
                    <a:pt x="408" y="387"/>
                    <a:pt x="407" y="382"/>
                  </a:cubicBezTo>
                  <a:cubicBezTo>
                    <a:pt x="407" y="380"/>
                    <a:pt x="409" y="378"/>
                    <a:pt x="410" y="376"/>
                  </a:cubicBezTo>
                  <a:cubicBezTo>
                    <a:pt x="416" y="371"/>
                    <a:pt x="423" y="367"/>
                    <a:pt x="428" y="362"/>
                  </a:cubicBezTo>
                  <a:cubicBezTo>
                    <a:pt x="446" y="346"/>
                    <a:pt x="464" y="330"/>
                    <a:pt x="481" y="314"/>
                  </a:cubicBezTo>
                  <a:cubicBezTo>
                    <a:pt x="496" y="302"/>
                    <a:pt x="510" y="288"/>
                    <a:pt x="521" y="272"/>
                  </a:cubicBezTo>
                  <a:cubicBezTo>
                    <a:pt x="527" y="263"/>
                    <a:pt x="532" y="253"/>
                    <a:pt x="531" y="241"/>
                  </a:cubicBezTo>
                  <a:cubicBezTo>
                    <a:pt x="529" y="217"/>
                    <a:pt x="527" y="193"/>
                    <a:pt x="523" y="170"/>
                  </a:cubicBezTo>
                  <a:close/>
                  <a:moveTo>
                    <a:pt x="229" y="568"/>
                  </a:moveTo>
                  <a:cubicBezTo>
                    <a:pt x="224" y="513"/>
                    <a:pt x="215" y="459"/>
                    <a:pt x="195" y="406"/>
                  </a:cubicBezTo>
                  <a:cubicBezTo>
                    <a:pt x="226" y="415"/>
                    <a:pt x="256" y="415"/>
                    <a:pt x="287" y="406"/>
                  </a:cubicBezTo>
                  <a:cubicBezTo>
                    <a:pt x="258" y="457"/>
                    <a:pt x="238" y="511"/>
                    <a:pt x="229" y="5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dirty="0">
                <a:solidFill>
                  <a:srgbClr val="282F39"/>
                </a:solidFill>
              </a:endParaRPr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68AB8CC8-4046-4079-B501-60EA4D7F8A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5309" y="1752512"/>
              <a:ext cx="1128714" cy="1503365"/>
            </a:xfrm>
            <a:custGeom>
              <a:avLst/>
              <a:gdLst>
                <a:gd name="T0" fmla="*/ 308 w 366"/>
                <a:gd name="T1" fmla="*/ 384 h 483"/>
                <a:gd name="T2" fmla="*/ 298 w 366"/>
                <a:gd name="T3" fmla="*/ 334 h 483"/>
                <a:gd name="T4" fmla="*/ 294 w 366"/>
                <a:gd name="T5" fmla="*/ 309 h 483"/>
                <a:gd name="T6" fmla="*/ 298 w 366"/>
                <a:gd name="T7" fmla="*/ 305 h 483"/>
                <a:gd name="T8" fmla="*/ 346 w 366"/>
                <a:gd name="T9" fmla="*/ 300 h 483"/>
                <a:gd name="T10" fmla="*/ 366 w 366"/>
                <a:gd name="T11" fmla="*/ 298 h 483"/>
                <a:gd name="T12" fmla="*/ 349 w 366"/>
                <a:gd name="T13" fmla="*/ 179 h 483"/>
                <a:gd name="T14" fmla="*/ 324 w 366"/>
                <a:gd name="T15" fmla="*/ 181 h 483"/>
                <a:gd name="T16" fmla="*/ 276 w 366"/>
                <a:gd name="T17" fmla="*/ 186 h 483"/>
                <a:gd name="T18" fmla="*/ 269 w 366"/>
                <a:gd name="T19" fmla="*/ 181 h 483"/>
                <a:gd name="T20" fmla="*/ 262 w 366"/>
                <a:gd name="T21" fmla="*/ 141 h 483"/>
                <a:gd name="T22" fmla="*/ 249 w 366"/>
                <a:gd name="T23" fmla="*/ 72 h 483"/>
                <a:gd name="T24" fmla="*/ 240 w 366"/>
                <a:gd name="T25" fmla="*/ 29 h 483"/>
                <a:gd name="T26" fmla="*/ 201 w 366"/>
                <a:gd name="T27" fmla="*/ 5 h 483"/>
                <a:gd name="T28" fmla="*/ 160 w 366"/>
                <a:gd name="T29" fmla="*/ 12 h 483"/>
                <a:gd name="T30" fmla="*/ 132 w 366"/>
                <a:gd name="T31" fmla="*/ 49 h 483"/>
                <a:gd name="T32" fmla="*/ 137 w 366"/>
                <a:gd name="T33" fmla="*/ 75 h 483"/>
                <a:gd name="T34" fmla="*/ 137 w 366"/>
                <a:gd name="T35" fmla="*/ 79 h 483"/>
                <a:gd name="T36" fmla="*/ 133 w 366"/>
                <a:gd name="T37" fmla="*/ 75 h 483"/>
                <a:gd name="T38" fmla="*/ 102 w 366"/>
                <a:gd name="T39" fmla="*/ 65 h 483"/>
                <a:gd name="T40" fmla="*/ 61 w 366"/>
                <a:gd name="T41" fmla="*/ 73 h 483"/>
                <a:gd name="T42" fmla="*/ 32 w 366"/>
                <a:gd name="T43" fmla="*/ 109 h 483"/>
                <a:gd name="T44" fmla="*/ 37 w 366"/>
                <a:gd name="T45" fmla="*/ 134 h 483"/>
                <a:gd name="T46" fmla="*/ 45 w 366"/>
                <a:gd name="T47" fmla="*/ 180 h 483"/>
                <a:gd name="T48" fmla="*/ 52 w 366"/>
                <a:gd name="T49" fmla="*/ 215 h 483"/>
                <a:gd name="T50" fmla="*/ 48 w 366"/>
                <a:gd name="T51" fmla="*/ 220 h 483"/>
                <a:gd name="T52" fmla="*/ 18 w 366"/>
                <a:gd name="T53" fmla="*/ 226 h 483"/>
                <a:gd name="T54" fmla="*/ 6 w 366"/>
                <a:gd name="T55" fmla="*/ 233 h 483"/>
                <a:gd name="T56" fmla="*/ 2 w 366"/>
                <a:gd name="T57" fmla="*/ 256 h 483"/>
                <a:gd name="T58" fmla="*/ 16 w 366"/>
                <a:gd name="T59" fmla="*/ 326 h 483"/>
                <a:gd name="T60" fmla="*/ 42 w 366"/>
                <a:gd name="T61" fmla="*/ 344 h 483"/>
                <a:gd name="T62" fmla="*/ 71 w 366"/>
                <a:gd name="T63" fmla="*/ 339 h 483"/>
                <a:gd name="T64" fmla="*/ 76 w 366"/>
                <a:gd name="T65" fmla="*/ 342 h 483"/>
                <a:gd name="T66" fmla="*/ 89 w 366"/>
                <a:gd name="T67" fmla="*/ 409 h 483"/>
                <a:gd name="T68" fmla="*/ 95 w 366"/>
                <a:gd name="T69" fmla="*/ 440 h 483"/>
                <a:gd name="T70" fmla="*/ 131 w 366"/>
                <a:gd name="T71" fmla="*/ 460 h 483"/>
                <a:gd name="T72" fmla="*/ 172 w 366"/>
                <a:gd name="T73" fmla="*/ 453 h 483"/>
                <a:gd name="T74" fmla="*/ 198 w 366"/>
                <a:gd name="T75" fmla="*/ 437 h 483"/>
                <a:gd name="T76" fmla="*/ 203 w 366"/>
                <a:gd name="T77" fmla="*/ 425 h 483"/>
                <a:gd name="T78" fmla="*/ 208 w 366"/>
                <a:gd name="T79" fmla="*/ 450 h 483"/>
                <a:gd name="T80" fmla="*/ 247 w 366"/>
                <a:gd name="T81" fmla="*/ 479 h 483"/>
                <a:gd name="T82" fmla="*/ 275 w 366"/>
                <a:gd name="T83" fmla="*/ 474 h 483"/>
                <a:gd name="T84" fmla="*/ 297 w 366"/>
                <a:gd name="T85" fmla="*/ 469 h 483"/>
                <a:gd name="T86" fmla="*/ 317 w 366"/>
                <a:gd name="T87" fmla="*/ 429 h 483"/>
                <a:gd name="T88" fmla="*/ 308 w 366"/>
                <a:gd name="T89" fmla="*/ 384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66" h="483">
                  <a:moveTo>
                    <a:pt x="308" y="384"/>
                  </a:moveTo>
                  <a:cubicBezTo>
                    <a:pt x="305" y="367"/>
                    <a:pt x="301" y="351"/>
                    <a:pt x="298" y="334"/>
                  </a:cubicBezTo>
                  <a:cubicBezTo>
                    <a:pt x="297" y="326"/>
                    <a:pt x="295" y="318"/>
                    <a:pt x="294" y="309"/>
                  </a:cubicBezTo>
                  <a:cubicBezTo>
                    <a:pt x="293" y="306"/>
                    <a:pt x="294" y="305"/>
                    <a:pt x="298" y="305"/>
                  </a:cubicBezTo>
                  <a:cubicBezTo>
                    <a:pt x="314" y="303"/>
                    <a:pt x="330" y="302"/>
                    <a:pt x="346" y="300"/>
                  </a:cubicBezTo>
                  <a:cubicBezTo>
                    <a:pt x="353" y="299"/>
                    <a:pt x="359" y="299"/>
                    <a:pt x="366" y="298"/>
                  </a:cubicBezTo>
                  <a:cubicBezTo>
                    <a:pt x="356" y="259"/>
                    <a:pt x="352" y="219"/>
                    <a:pt x="349" y="179"/>
                  </a:cubicBezTo>
                  <a:cubicBezTo>
                    <a:pt x="340" y="180"/>
                    <a:pt x="332" y="180"/>
                    <a:pt x="324" y="181"/>
                  </a:cubicBezTo>
                  <a:cubicBezTo>
                    <a:pt x="308" y="183"/>
                    <a:pt x="292" y="184"/>
                    <a:pt x="276" y="186"/>
                  </a:cubicBezTo>
                  <a:cubicBezTo>
                    <a:pt x="271" y="186"/>
                    <a:pt x="270" y="185"/>
                    <a:pt x="269" y="181"/>
                  </a:cubicBezTo>
                  <a:cubicBezTo>
                    <a:pt x="267" y="168"/>
                    <a:pt x="265" y="154"/>
                    <a:pt x="262" y="141"/>
                  </a:cubicBezTo>
                  <a:cubicBezTo>
                    <a:pt x="258" y="118"/>
                    <a:pt x="253" y="95"/>
                    <a:pt x="249" y="72"/>
                  </a:cubicBezTo>
                  <a:cubicBezTo>
                    <a:pt x="246" y="58"/>
                    <a:pt x="243" y="43"/>
                    <a:pt x="240" y="29"/>
                  </a:cubicBezTo>
                  <a:cubicBezTo>
                    <a:pt x="237" y="11"/>
                    <a:pt x="219" y="0"/>
                    <a:pt x="201" y="5"/>
                  </a:cubicBezTo>
                  <a:cubicBezTo>
                    <a:pt x="187" y="8"/>
                    <a:pt x="174" y="10"/>
                    <a:pt x="160" y="12"/>
                  </a:cubicBezTo>
                  <a:cubicBezTo>
                    <a:pt x="142" y="15"/>
                    <a:pt x="129" y="31"/>
                    <a:pt x="132" y="49"/>
                  </a:cubicBezTo>
                  <a:cubicBezTo>
                    <a:pt x="133" y="58"/>
                    <a:pt x="135" y="66"/>
                    <a:pt x="137" y="75"/>
                  </a:cubicBezTo>
                  <a:cubicBezTo>
                    <a:pt x="137" y="76"/>
                    <a:pt x="137" y="77"/>
                    <a:pt x="137" y="79"/>
                  </a:cubicBezTo>
                  <a:cubicBezTo>
                    <a:pt x="135" y="77"/>
                    <a:pt x="134" y="76"/>
                    <a:pt x="133" y="75"/>
                  </a:cubicBezTo>
                  <a:cubicBezTo>
                    <a:pt x="125" y="66"/>
                    <a:pt x="114" y="63"/>
                    <a:pt x="102" y="65"/>
                  </a:cubicBezTo>
                  <a:cubicBezTo>
                    <a:pt x="88" y="67"/>
                    <a:pt x="75" y="71"/>
                    <a:pt x="61" y="73"/>
                  </a:cubicBezTo>
                  <a:cubicBezTo>
                    <a:pt x="43" y="75"/>
                    <a:pt x="29" y="90"/>
                    <a:pt x="32" y="109"/>
                  </a:cubicBezTo>
                  <a:cubicBezTo>
                    <a:pt x="33" y="117"/>
                    <a:pt x="35" y="126"/>
                    <a:pt x="37" y="134"/>
                  </a:cubicBezTo>
                  <a:cubicBezTo>
                    <a:pt x="39" y="149"/>
                    <a:pt x="42" y="165"/>
                    <a:pt x="45" y="180"/>
                  </a:cubicBezTo>
                  <a:cubicBezTo>
                    <a:pt x="47" y="191"/>
                    <a:pt x="50" y="203"/>
                    <a:pt x="52" y="215"/>
                  </a:cubicBezTo>
                  <a:cubicBezTo>
                    <a:pt x="52" y="218"/>
                    <a:pt x="52" y="219"/>
                    <a:pt x="48" y="220"/>
                  </a:cubicBezTo>
                  <a:cubicBezTo>
                    <a:pt x="38" y="222"/>
                    <a:pt x="28" y="223"/>
                    <a:pt x="18" y="226"/>
                  </a:cubicBezTo>
                  <a:cubicBezTo>
                    <a:pt x="14" y="227"/>
                    <a:pt x="9" y="230"/>
                    <a:pt x="6" y="233"/>
                  </a:cubicBezTo>
                  <a:cubicBezTo>
                    <a:pt x="0" y="240"/>
                    <a:pt x="0" y="248"/>
                    <a:pt x="2" y="256"/>
                  </a:cubicBezTo>
                  <a:cubicBezTo>
                    <a:pt x="7" y="279"/>
                    <a:pt x="12" y="303"/>
                    <a:pt x="16" y="326"/>
                  </a:cubicBezTo>
                  <a:cubicBezTo>
                    <a:pt x="19" y="338"/>
                    <a:pt x="29" y="346"/>
                    <a:pt x="42" y="344"/>
                  </a:cubicBezTo>
                  <a:cubicBezTo>
                    <a:pt x="52" y="342"/>
                    <a:pt x="61" y="340"/>
                    <a:pt x="71" y="339"/>
                  </a:cubicBezTo>
                  <a:cubicBezTo>
                    <a:pt x="74" y="338"/>
                    <a:pt x="75" y="339"/>
                    <a:pt x="76" y="342"/>
                  </a:cubicBezTo>
                  <a:cubicBezTo>
                    <a:pt x="80" y="364"/>
                    <a:pt x="84" y="387"/>
                    <a:pt x="89" y="409"/>
                  </a:cubicBezTo>
                  <a:cubicBezTo>
                    <a:pt x="91" y="420"/>
                    <a:pt x="92" y="430"/>
                    <a:pt x="95" y="440"/>
                  </a:cubicBezTo>
                  <a:cubicBezTo>
                    <a:pt x="99" y="454"/>
                    <a:pt x="116" y="463"/>
                    <a:pt x="131" y="460"/>
                  </a:cubicBezTo>
                  <a:cubicBezTo>
                    <a:pt x="144" y="457"/>
                    <a:pt x="158" y="455"/>
                    <a:pt x="172" y="453"/>
                  </a:cubicBezTo>
                  <a:cubicBezTo>
                    <a:pt x="183" y="451"/>
                    <a:pt x="192" y="447"/>
                    <a:pt x="198" y="437"/>
                  </a:cubicBezTo>
                  <a:cubicBezTo>
                    <a:pt x="200" y="434"/>
                    <a:pt x="201" y="430"/>
                    <a:pt x="203" y="425"/>
                  </a:cubicBezTo>
                  <a:cubicBezTo>
                    <a:pt x="205" y="434"/>
                    <a:pt x="207" y="442"/>
                    <a:pt x="208" y="450"/>
                  </a:cubicBezTo>
                  <a:cubicBezTo>
                    <a:pt x="210" y="470"/>
                    <a:pt x="227" y="483"/>
                    <a:pt x="247" y="479"/>
                  </a:cubicBezTo>
                  <a:cubicBezTo>
                    <a:pt x="256" y="477"/>
                    <a:pt x="266" y="476"/>
                    <a:pt x="275" y="474"/>
                  </a:cubicBezTo>
                  <a:cubicBezTo>
                    <a:pt x="282" y="472"/>
                    <a:pt x="290" y="472"/>
                    <a:pt x="297" y="469"/>
                  </a:cubicBezTo>
                  <a:cubicBezTo>
                    <a:pt x="314" y="462"/>
                    <a:pt x="320" y="448"/>
                    <a:pt x="317" y="429"/>
                  </a:cubicBezTo>
                  <a:cubicBezTo>
                    <a:pt x="314" y="414"/>
                    <a:pt x="311" y="399"/>
                    <a:pt x="308" y="3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4294D949-91D4-44B2-8CA2-30ACD41230C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9924" y="1755687"/>
              <a:ext cx="1150939" cy="1497015"/>
            </a:xfrm>
            <a:custGeom>
              <a:avLst/>
              <a:gdLst>
                <a:gd name="T0" fmla="*/ 350 w 373"/>
                <a:gd name="T1" fmla="*/ 224 h 481"/>
                <a:gd name="T2" fmla="*/ 321 w 373"/>
                <a:gd name="T3" fmla="*/ 218 h 481"/>
                <a:gd name="T4" fmla="*/ 325 w 373"/>
                <a:gd name="T5" fmla="*/ 197 h 481"/>
                <a:gd name="T6" fmla="*/ 333 w 373"/>
                <a:gd name="T7" fmla="*/ 153 h 481"/>
                <a:gd name="T8" fmla="*/ 341 w 373"/>
                <a:gd name="T9" fmla="*/ 113 h 481"/>
                <a:gd name="T10" fmla="*/ 313 w 373"/>
                <a:gd name="T11" fmla="*/ 72 h 481"/>
                <a:gd name="T12" fmla="*/ 273 w 373"/>
                <a:gd name="T13" fmla="*/ 64 h 481"/>
                <a:gd name="T14" fmla="*/ 244 w 373"/>
                <a:gd name="T15" fmla="*/ 71 h 481"/>
                <a:gd name="T16" fmla="*/ 237 w 373"/>
                <a:gd name="T17" fmla="*/ 78 h 481"/>
                <a:gd name="T18" fmla="*/ 237 w 373"/>
                <a:gd name="T19" fmla="*/ 74 h 481"/>
                <a:gd name="T20" fmla="*/ 241 w 373"/>
                <a:gd name="T21" fmla="*/ 49 h 481"/>
                <a:gd name="T22" fmla="*/ 214 w 373"/>
                <a:gd name="T23" fmla="*/ 11 h 481"/>
                <a:gd name="T24" fmla="*/ 172 w 373"/>
                <a:gd name="T25" fmla="*/ 3 h 481"/>
                <a:gd name="T26" fmla="*/ 134 w 373"/>
                <a:gd name="T27" fmla="*/ 24 h 481"/>
                <a:gd name="T28" fmla="*/ 129 w 373"/>
                <a:gd name="T29" fmla="*/ 48 h 481"/>
                <a:gd name="T30" fmla="*/ 116 w 373"/>
                <a:gd name="T31" fmla="*/ 118 h 481"/>
                <a:gd name="T32" fmla="*/ 105 w 373"/>
                <a:gd name="T33" fmla="*/ 177 h 481"/>
                <a:gd name="T34" fmla="*/ 94 w 373"/>
                <a:gd name="T35" fmla="*/ 184 h 481"/>
                <a:gd name="T36" fmla="*/ 92 w 373"/>
                <a:gd name="T37" fmla="*/ 184 h 481"/>
                <a:gd name="T38" fmla="*/ 29 w 373"/>
                <a:gd name="T39" fmla="*/ 178 h 481"/>
                <a:gd name="T40" fmla="*/ 3 w 373"/>
                <a:gd name="T41" fmla="*/ 176 h 481"/>
                <a:gd name="T42" fmla="*/ 2 w 373"/>
                <a:gd name="T43" fmla="*/ 187 h 481"/>
                <a:gd name="T44" fmla="*/ 4 w 373"/>
                <a:gd name="T45" fmla="*/ 199 h 481"/>
                <a:gd name="T46" fmla="*/ 27 w 373"/>
                <a:gd name="T47" fmla="*/ 240 h 481"/>
                <a:gd name="T48" fmla="*/ 33 w 373"/>
                <a:gd name="T49" fmla="*/ 295 h 481"/>
                <a:gd name="T50" fmla="*/ 38 w 373"/>
                <a:gd name="T51" fmla="*/ 300 h 481"/>
                <a:gd name="T52" fmla="*/ 60 w 373"/>
                <a:gd name="T53" fmla="*/ 302 h 481"/>
                <a:gd name="T54" fmla="*/ 81 w 373"/>
                <a:gd name="T55" fmla="*/ 304 h 481"/>
                <a:gd name="T56" fmla="*/ 77 w 373"/>
                <a:gd name="T57" fmla="*/ 322 h 481"/>
                <a:gd name="T58" fmla="*/ 64 w 373"/>
                <a:gd name="T59" fmla="*/ 391 h 481"/>
                <a:gd name="T60" fmla="*/ 56 w 373"/>
                <a:gd name="T61" fmla="*/ 435 h 481"/>
                <a:gd name="T62" fmla="*/ 81 w 373"/>
                <a:gd name="T63" fmla="*/ 469 h 481"/>
                <a:gd name="T64" fmla="*/ 128 w 373"/>
                <a:gd name="T65" fmla="*/ 478 h 481"/>
                <a:gd name="T66" fmla="*/ 164 w 373"/>
                <a:gd name="T67" fmla="*/ 456 h 481"/>
                <a:gd name="T68" fmla="*/ 167 w 373"/>
                <a:gd name="T69" fmla="*/ 441 h 481"/>
                <a:gd name="T70" fmla="*/ 171 w 373"/>
                <a:gd name="T71" fmla="*/ 425 h 481"/>
                <a:gd name="T72" fmla="*/ 172 w 373"/>
                <a:gd name="T73" fmla="*/ 427 h 481"/>
                <a:gd name="T74" fmla="*/ 196 w 373"/>
                <a:gd name="T75" fmla="*/ 450 h 481"/>
                <a:gd name="T76" fmla="*/ 242 w 373"/>
                <a:gd name="T77" fmla="*/ 459 h 481"/>
                <a:gd name="T78" fmla="*/ 280 w 373"/>
                <a:gd name="T79" fmla="*/ 436 h 481"/>
                <a:gd name="T80" fmla="*/ 290 w 373"/>
                <a:gd name="T81" fmla="*/ 385 h 481"/>
                <a:gd name="T82" fmla="*/ 298 w 373"/>
                <a:gd name="T83" fmla="*/ 337 h 481"/>
                <a:gd name="T84" fmla="*/ 303 w 373"/>
                <a:gd name="T85" fmla="*/ 338 h 481"/>
                <a:gd name="T86" fmla="*/ 331 w 373"/>
                <a:gd name="T87" fmla="*/ 343 h 481"/>
                <a:gd name="T88" fmla="*/ 354 w 373"/>
                <a:gd name="T89" fmla="*/ 327 h 481"/>
                <a:gd name="T90" fmla="*/ 359 w 373"/>
                <a:gd name="T91" fmla="*/ 308 h 481"/>
                <a:gd name="T92" fmla="*/ 370 w 373"/>
                <a:gd name="T93" fmla="*/ 254 h 481"/>
                <a:gd name="T94" fmla="*/ 350 w 373"/>
                <a:gd name="T95" fmla="*/ 224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73" h="481">
                  <a:moveTo>
                    <a:pt x="350" y="224"/>
                  </a:moveTo>
                  <a:cubicBezTo>
                    <a:pt x="341" y="223"/>
                    <a:pt x="331" y="220"/>
                    <a:pt x="321" y="218"/>
                  </a:cubicBezTo>
                  <a:cubicBezTo>
                    <a:pt x="322" y="211"/>
                    <a:pt x="324" y="204"/>
                    <a:pt x="325" y="197"/>
                  </a:cubicBezTo>
                  <a:cubicBezTo>
                    <a:pt x="328" y="182"/>
                    <a:pt x="330" y="167"/>
                    <a:pt x="333" y="153"/>
                  </a:cubicBezTo>
                  <a:cubicBezTo>
                    <a:pt x="336" y="139"/>
                    <a:pt x="339" y="126"/>
                    <a:pt x="341" y="113"/>
                  </a:cubicBezTo>
                  <a:cubicBezTo>
                    <a:pt x="345" y="91"/>
                    <a:pt x="333" y="75"/>
                    <a:pt x="313" y="72"/>
                  </a:cubicBezTo>
                  <a:cubicBezTo>
                    <a:pt x="299" y="70"/>
                    <a:pt x="286" y="67"/>
                    <a:pt x="273" y="64"/>
                  </a:cubicBezTo>
                  <a:cubicBezTo>
                    <a:pt x="262" y="62"/>
                    <a:pt x="252" y="64"/>
                    <a:pt x="244" y="71"/>
                  </a:cubicBezTo>
                  <a:cubicBezTo>
                    <a:pt x="242" y="73"/>
                    <a:pt x="239" y="75"/>
                    <a:pt x="237" y="78"/>
                  </a:cubicBezTo>
                  <a:cubicBezTo>
                    <a:pt x="237" y="76"/>
                    <a:pt x="236" y="75"/>
                    <a:pt x="237" y="74"/>
                  </a:cubicBezTo>
                  <a:cubicBezTo>
                    <a:pt x="238" y="66"/>
                    <a:pt x="240" y="57"/>
                    <a:pt x="241" y="49"/>
                  </a:cubicBezTo>
                  <a:cubicBezTo>
                    <a:pt x="245" y="30"/>
                    <a:pt x="232" y="14"/>
                    <a:pt x="214" y="11"/>
                  </a:cubicBezTo>
                  <a:cubicBezTo>
                    <a:pt x="200" y="9"/>
                    <a:pt x="186" y="7"/>
                    <a:pt x="172" y="3"/>
                  </a:cubicBezTo>
                  <a:cubicBezTo>
                    <a:pt x="156" y="0"/>
                    <a:pt x="139" y="9"/>
                    <a:pt x="134" y="24"/>
                  </a:cubicBezTo>
                  <a:cubicBezTo>
                    <a:pt x="132" y="32"/>
                    <a:pt x="130" y="40"/>
                    <a:pt x="129" y="48"/>
                  </a:cubicBezTo>
                  <a:cubicBezTo>
                    <a:pt x="125" y="71"/>
                    <a:pt x="120" y="95"/>
                    <a:pt x="116" y="118"/>
                  </a:cubicBezTo>
                  <a:cubicBezTo>
                    <a:pt x="112" y="138"/>
                    <a:pt x="109" y="157"/>
                    <a:pt x="105" y="177"/>
                  </a:cubicBezTo>
                  <a:cubicBezTo>
                    <a:pt x="103" y="186"/>
                    <a:pt x="103" y="186"/>
                    <a:pt x="94" y="184"/>
                  </a:cubicBezTo>
                  <a:cubicBezTo>
                    <a:pt x="94" y="184"/>
                    <a:pt x="93" y="184"/>
                    <a:pt x="92" y="184"/>
                  </a:cubicBezTo>
                  <a:cubicBezTo>
                    <a:pt x="71" y="182"/>
                    <a:pt x="50" y="180"/>
                    <a:pt x="29" y="178"/>
                  </a:cubicBezTo>
                  <a:cubicBezTo>
                    <a:pt x="20" y="177"/>
                    <a:pt x="11" y="177"/>
                    <a:pt x="3" y="176"/>
                  </a:cubicBezTo>
                  <a:cubicBezTo>
                    <a:pt x="2" y="180"/>
                    <a:pt x="1" y="183"/>
                    <a:pt x="2" y="187"/>
                  </a:cubicBezTo>
                  <a:cubicBezTo>
                    <a:pt x="2" y="191"/>
                    <a:pt x="0" y="195"/>
                    <a:pt x="4" y="199"/>
                  </a:cubicBezTo>
                  <a:cubicBezTo>
                    <a:pt x="17" y="210"/>
                    <a:pt x="25" y="223"/>
                    <a:pt x="27" y="240"/>
                  </a:cubicBezTo>
                  <a:cubicBezTo>
                    <a:pt x="28" y="259"/>
                    <a:pt x="31" y="277"/>
                    <a:pt x="33" y="295"/>
                  </a:cubicBezTo>
                  <a:cubicBezTo>
                    <a:pt x="33" y="298"/>
                    <a:pt x="34" y="300"/>
                    <a:pt x="38" y="300"/>
                  </a:cubicBezTo>
                  <a:cubicBezTo>
                    <a:pt x="45" y="301"/>
                    <a:pt x="53" y="301"/>
                    <a:pt x="60" y="302"/>
                  </a:cubicBezTo>
                  <a:cubicBezTo>
                    <a:pt x="67" y="303"/>
                    <a:pt x="73" y="304"/>
                    <a:pt x="81" y="304"/>
                  </a:cubicBezTo>
                  <a:cubicBezTo>
                    <a:pt x="79" y="311"/>
                    <a:pt x="78" y="316"/>
                    <a:pt x="77" y="322"/>
                  </a:cubicBezTo>
                  <a:cubicBezTo>
                    <a:pt x="73" y="345"/>
                    <a:pt x="69" y="368"/>
                    <a:pt x="64" y="391"/>
                  </a:cubicBezTo>
                  <a:cubicBezTo>
                    <a:pt x="62" y="405"/>
                    <a:pt x="59" y="420"/>
                    <a:pt x="56" y="435"/>
                  </a:cubicBezTo>
                  <a:cubicBezTo>
                    <a:pt x="54" y="451"/>
                    <a:pt x="65" y="466"/>
                    <a:pt x="81" y="469"/>
                  </a:cubicBezTo>
                  <a:cubicBezTo>
                    <a:pt x="97" y="472"/>
                    <a:pt x="112" y="475"/>
                    <a:pt x="128" y="478"/>
                  </a:cubicBezTo>
                  <a:cubicBezTo>
                    <a:pt x="144" y="481"/>
                    <a:pt x="160" y="472"/>
                    <a:pt x="164" y="456"/>
                  </a:cubicBezTo>
                  <a:cubicBezTo>
                    <a:pt x="166" y="451"/>
                    <a:pt x="166" y="446"/>
                    <a:pt x="167" y="441"/>
                  </a:cubicBezTo>
                  <a:cubicBezTo>
                    <a:pt x="168" y="436"/>
                    <a:pt x="169" y="431"/>
                    <a:pt x="171" y="425"/>
                  </a:cubicBezTo>
                  <a:cubicBezTo>
                    <a:pt x="171" y="426"/>
                    <a:pt x="172" y="427"/>
                    <a:pt x="172" y="427"/>
                  </a:cubicBezTo>
                  <a:cubicBezTo>
                    <a:pt x="176" y="439"/>
                    <a:pt x="183" y="448"/>
                    <a:pt x="196" y="450"/>
                  </a:cubicBezTo>
                  <a:cubicBezTo>
                    <a:pt x="211" y="453"/>
                    <a:pt x="227" y="455"/>
                    <a:pt x="242" y="459"/>
                  </a:cubicBezTo>
                  <a:cubicBezTo>
                    <a:pt x="256" y="463"/>
                    <a:pt x="276" y="453"/>
                    <a:pt x="280" y="436"/>
                  </a:cubicBezTo>
                  <a:cubicBezTo>
                    <a:pt x="283" y="419"/>
                    <a:pt x="286" y="402"/>
                    <a:pt x="290" y="385"/>
                  </a:cubicBezTo>
                  <a:cubicBezTo>
                    <a:pt x="293" y="369"/>
                    <a:pt x="295" y="354"/>
                    <a:pt x="298" y="337"/>
                  </a:cubicBezTo>
                  <a:cubicBezTo>
                    <a:pt x="301" y="337"/>
                    <a:pt x="302" y="337"/>
                    <a:pt x="303" y="338"/>
                  </a:cubicBezTo>
                  <a:cubicBezTo>
                    <a:pt x="312" y="339"/>
                    <a:pt x="322" y="341"/>
                    <a:pt x="331" y="343"/>
                  </a:cubicBezTo>
                  <a:cubicBezTo>
                    <a:pt x="341" y="345"/>
                    <a:pt x="352" y="338"/>
                    <a:pt x="354" y="327"/>
                  </a:cubicBezTo>
                  <a:cubicBezTo>
                    <a:pt x="356" y="321"/>
                    <a:pt x="357" y="314"/>
                    <a:pt x="359" y="308"/>
                  </a:cubicBezTo>
                  <a:cubicBezTo>
                    <a:pt x="363" y="290"/>
                    <a:pt x="366" y="272"/>
                    <a:pt x="370" y="254"/>
                  </a:cubicBezTo>
                  <a:cubicBezTo>
                    <a:pt x="373" y="239"/>
                    <a:pt x="366" y="227"/>
                    <a:pt x="350" y="2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24DBC098-BF91-4613-B9F1-569E6F0E35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0573" y="1796962"/>
              <a:ext cx="334963" cy="1047752"/>
            </a:xfrm>
            <a:custGeom>
              <a:avLst/>
              <a:gdLst>
                <a:gd name="T0" fmla="*/ 24 w 109"/>
                <a:gd name="T1" fmla="*/ 310 h 337"/>
                <a:gd name="T2" fmla="*/ 40 w 109"/>
                <a:gd name="T3" fmla="*/ 330 h 337"/>
                <a:gd name="T4" fmla="*/ 90 w 109"/>
                <a:gd name="T5" fmla="*/ 332 h 337"/>
                <a:gd name="T6" fmla="*/ 109 w 109"/>
                <a:gd name="T7" fmla="*/ 308 h 337"/>
                <a:gd name="T8" fmla="*/ 108 w 109"/>
                <a:gd name="T9" fmla="*/ 174 h 337"/>
                <a:gd name="T10" fmla="*/ 107 w 109"/>
                <a:gd name="T11" fmla="*/ 174 h 337"/>
                <a:gd name="T12" fmla="*/ 107 w 109"/>
                <a:gd name="T13" fmla="*/ 144 h 337"/>
                <a:gd name="T14" fmla="*/ 107 w 109"/>
                <a:gd name="T15" fmla="*/ 40 h 337"/>
                <a:gd name="T16" fmla="*/ 84 w 109"/>
                <a:gd name="T17" fmla="*/ 7 h 337"/>
                <a:gd name="T18" fmla="*/ 36 w 109"/>
                <a:gd name="T19" fmla="*/ 7 h 337"/>
                <a:gd name="T20" fmla="*/ 11 w 109"/>
                <a:gd name="T21" fmla="*/ 30 h 337"/>
                <a:gd name="T22" fmla="*/ 6 w 109"/>
                <a:gd name="T23" fmla="*/ 53 h 337"/>
                <a:gd name="T24" fmla="*/ 1 w 109"/>
                <a:gd name="T25" fmla="*/ 130 h 337"/>
                <a:gd name="T26" fmla="*/ 8 w 109"/>
                <a:gd name="T27" fmla="*/ 251 h 337"/>
                <a:gd name="T28" fmla="*/ 24 w 109"/>
                <a:gd name="T29" fmla="*/ 31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9" h="337">
                  <a:moveTo>
                    <a:pt x="24" y="310"/>
                  </a:moveTo>
                  <a:cubicBezTo>
                    <a:pt x="27" y="319"/>
                    <a:pt x="32" y="326"/>
                    <a:pt x="40" y="330"/>
                  </a:cubicBezTo>
                  <a:cubicBezTo>
                    <a:pt x="57" y="337"/>
                    <a:pt x="73" y="337"/>
                    <a:pt x="90" y="332"/>
                  </a:cubicBezTo>
                  <a:cubicBezTo>
                    <a:pt x="101" y="329"/>
                    <a:pt x="109" y="320"/>
                    <a:pt x="109" y="308"/>
                  </a:cubicBezTo>
                  <a:cubicBezTo>
                    <a:pt x="108" y="263"/>
                    <a:pt x="108" y="219"/>
                    <a:pt x="108" y="174"/>
                  </a:cubicBezTo>
                  <a:cubicBezTo>
                    <a:pt x="108" y="174"/>
                    <a:pt x="108" y="174"/>
                    <a:pt x="107" y="174"/>
                  </a:cubicBezTo>
                  <a:cubicBezTo>
                    <a:pt x="107" y="164"/>
                    <a:pt x="107" y="154"/>
                    <a:pt x="107" y="144"/>
                  </a:cubicBezTo>
                  <a:cubicBezTo>
                    <a:pt x="107" y="109"/>
                    <a:pt x="107" y="75"/>
                    <a:pt x="107" y="40"/>
                  </a:cubicBezTo>
                  <a:cubicBezTo>
                    <a:pt x="107" y="25"/>
                    <a:pt x="97" y="12"/>
                    <a:pt x="84" y="7"/>
                  </a:cubicBezTo>
                  <a:cubicBezTo>
                    <a:pt x="67" y="0"/>
                    <a:pt x="51" y="1"/>
                    <a:pt x="36" y="7"/>
                  </a:cubicBezTo>
                  <a:cubicBezTo>
                    <a:pt x="25" y="12"/>
                    <a:pt x="16" y="18"/>
                    <a:pt x="11" y="30"/>
                  </a:cubicBezTo>
                  <a:cubicBezTo>
                    <a:pt x="9" y="37"/>
                    <a:pt x="7" y="45"/>
                    <a:pt x="6" y="53"/>
                  </a:cubicBezTo>
                  <a:cubicBezTo>
                    <a:pt x="4" y="79"/>
                    <a:pt x="2" y="104"/>
                    <a:pt x="1" y="130"/>
                  </a:cubicBezTo>
                  <a:cubicBezTo>
                    <a:pt x="0" y="170"/>
                    <a:pt x="2" y="210"/>
                    <a:pt x="8" y="251"/>
                  </a:cubicBezTo>
                  <a:cubicBezTo>
                    <a:pt x="11" y="271"/>
                    <a:pt x="15" y="291"/>
                    <a:pt x="24" y="3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E5E90B80-8A77-4BB3-8898-EDA1A9814E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0373" y="1868400"/>
              <a:ext cx="327025" cy="982664"/>
            </a:xfrm>
            <a:custGeom>
              <a:avLst/>
              <a:gdLst>
                <a:gd name="T0" fmla="*/ 0 w 106"/>
                <a:gd name="T1" fmla="*/ 91 h 316"/>
                <a:gd name="T2" fmla="*/ 6 w 106"/>
                <a:gd name="T3" fmla="*/ 177 h 316"/>
                <a:gd name="T4" fmla="*/ 17 w 106"/>
                <a:gd name="T5" fmla="*/ 250 h 316"/>
                <a:gd name="T6" fmla="*/ 33 w 106"/>
                <a:gd name="T7" fmla="*/ 295 h 316"/>
                <a:gd name="T8" fmla="*/ 54 w 106"/>
                <a:gd name="T9" fmla="*/ 313 h 316"/>
                <a:gd name="T10" fmla="*/ 88 w 106"/>
                <a:gd name="T11" fmla="*/ 312 h 316"/>
                <a:gd name="T12" fmla="*/ 105 w 106"/>
                <a:gd name="T13" fmla="*/ 287 h 316"/>
                <a:gd name="T14" fmla="*/ 103 w 106"/>
                <a:gd name="T15" fmla="*/ 258 h 316"/>
                <a:gd name="T16" fmla="*/ 97 w 106"/>
                <a:gd name="T17" fmla="*/ 170 h 316"/>
                <a:gd name="T18" fmla="*/ 91 w 106"/>
                <a:gd name="T19" fmla="*/ 69 h 316"/>
                <a:gd name="T20" fmla="*/ 88 w 106"/>
                <a:gd name="T21" fmla="*/ 29 h 316"/>
                <a:gd name="T22" fmla="*/ 64 w 106"/>
                <a:gd name="T23" fmla="*/ 4 h 316"/>
                <a:gd name="T24" fmla="*/ 1 w 106"/>
                <a:gd name="T25" fmla="*/ 58 h 316"/>
                <a:gd name="T26" fmla="*/ 1 w 106"/>
                <a:gd name="T27" fmla="*/ 90 h 316"/>
                <a:gd name="T28" fmla="*/ 0 w 106"/>
                <a:gd name="T29" fmla="*/ 91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6" h="316">
                  <a:moveTo>
                    <a:pt x="0" y="91"/>
                  </a:moveTo>
                  <a:cubicBezTo>
                    <a:pt x="2" y="119"/>
                    <a:pt x="3" y="148"/>
                    <a:pt x="6" y="177"/>
                  </a:cubicBezTo>
                  <a:cubicBezTo>
                    <a:pt x="7" y="202"/>
                    <a:pt x="11" y="226"/>
                    <a:pt x="17" y="250"/>
                  </a:cubicBezTo>
                  <a:cubicBezTo>
                    <a:pt x="21" y="266"/>
                    <a:pt x="26" y="281"/>
                    <a:pt x="33" y="295"/>
                  </a:cubicBezTo>
                  <a:cubicBezTo>
                    <a:pt x="37" y="304"/>
                    <a:pt x="43" y="311"/>
                    <a:pt x="54" y="313"/>
                  </a:cubicBezTo>
                  <a:cubicBezTo>
                    <a:pt x="65" y="316"/>
                    <a:pt x="76" y="316"/>
                    <a:pt x="88" y="312"/>
                  </a:cubicBezTo>
                  <a:cubicBezTo>
                    <a:pt x="98" y="308"/>
                    <a:pt x="106" y="299"/>
                    <a:pt x="105" y="287"/>
                  </a:cubicBezTo>
                  <a:cubicBezTo>
                    <a:pt x="104" y="277"/>
                    <a:pt x="104" y="268"/>
                    <a:pt x="103" y="258"/>
                  </a:cubicBezTo>
                  <a:cubicBezTo>
                    <a:pt x="101" y="229"/>
                    <a:pt x="99" y="199"/>
                    <a:pt x="97" y="170"/>
                  </a:cubicBezTo>
                  <a:cubicBezTo>
                    <a:pt x="95" y="136"/>
                    <a:pt x="93" y="103"/>
                    <a:pt x="91" y="69"/>
                  </a:cubicBezTo>
                  <a:cubicBezTo>
                    <a:pt x="90" y="56"/>
                    <a:pt x="90" y="43"/>
                    <a:pt x="88" y="29"/>
                  </a:cubicBezTo>
                  <a:cubicBezTo>
                    <a:pt x="87" y="14"/>
                    <a:pt x="76" y="6"/>
                    <a:pt x="64" y="4"/>
                  </a:cubicBezTo>
                  <a:cubicBezTo>
                    <a:pt x="33" y="0"/>
                    <a:pt x="1" y="21"/>
                    <a:pt x="1" y="58"/>
                  </a:cubicBezTo>
                  <a:cubicBezTo>
                    <a:pt x="1" y="69"/>
                    <a:pt x="1" y="80"/>
                    <a:pt x="1" y="90"/>
                  </a:cubicBezTo>
                  <a:cubicBezTo>
                    <a:pt x="1" y="91"/>
                    <a:pt x="0" y="91"/>
                    <a:pt x="0" y="9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D9A4D370-A8BA-4488-AC3B-91506D300D7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6811" y="1749337"/>
              <a:ext cx="350838" cy="541338"/>
            </a:xfrm>
            <a:custGeom>
              <a:avLst/>
              <a:gdLst>
                <a:gd name="T0" fmla="*/ 7 w 114"/>
                <a:gd name="T1" fmla="*/ 160 h 174"/>
                <a:gd name="T2" fmla="*/ 48 w 114"/>
                <a:gd name="T3" fmla="*/ 164 h 174"/>
                <a:gd name="T4" fmla="*/ 109 w 114"/>
                <a:gd name="T5" fmla="*/ 174 h 174"/>
                <a:gd name="T6" fmla="*/ 109 w 114"/>
                <a:gd name="T7" fmla="*/ 171 h 174"/>
                <a:gd name="T8" fmla="*/ 112 w 114"/>
                <a:gd name="T9" fmla="*/ 107 h 174"/>
                <a:gd name="T10" fmla="*/ 114 w 114"/>
                <a:gd name="T11" fmla="*/ 45 h 174"/>
                <a:gd name="T12" fmla="*/ 110 w 114"/>
                <a:gd name="T13" fmla="*/ 28 h 174"/>
                <a:gd name="T14" fmla="*/ 85 w 114"/>
                <a:gd name="T15" fmla="*/ 6 h 174"/>
                <a:gd name="T16" fmla="*/ 36 w 114"/>
                <a:gd name="T17" fmla="*/ 6 h 174"/>
                <a:gd name="T18" fmla="*/ 6 w 114"/>
                <a:gd name="T19" fmla="*/ 49 h 174"/>
                <a:gd name="T20" fmla="*/ 0 w 114"/>
                <a:gd name="T21" fmla="*/ 152 h 174"/>
                <a:gd name="T22" fmla="*/ 7 w 114"/>
                <a:gd name="T23" fmla="*/ 16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" h="174">
                  <a:moveTo>
                    <a:pt x="7" y="160"/>
                  </a:moveTo>
                  <a:cubicBezTo>
                    <a:pt x="20" y="161"/>
                    <a:pt x="34" y="162"/>
                    <a:pt x="48" y="164"/>
                  </a:cubicBezTo>
                  <a:cubicBezTo>
                    <a:pt x="68" y="167"/>
                    <a:pt x="88" y="170"/>
                    <a:pt x="109" y="174"/>
                  </a:cubicBezTo>
                  <a:cubicBezTo>
                    <a:pt x="109" y="173"/>
                    <a:pt x="109" y="172"/>
                    <a:pt x="109" y="171"/>
                  </a:cubicBezTo>
                  <a:cubicBezTo>
                    <a:pt x="110" y="150"/>
                    <a:pt x="111" y="128"/>
                    <a:pt x="112" y="107"/>
                  </a:cubicBezTo>
                  <a:cubicBezTo>
                    <a:pt x="113" y="86"/>
                    <a:pt x="114" y="65"/>
                    <a:pt x="114" y="45"/>
                  </a:cubicBezTo>
                  <a:cubicBezTo>
                    <a:pt x="114" y="39"/>
                    <a:pt x="112" y="33"/>
                    <a:pt x="110" y="28"/>
                  </a:cubicBezTo>
                  <a:cubicBezTo>
                    <a:pt x="105" y="17"/>
                    <a:pt x="96" y="10"/>
                    <a:pt x="85" y="6"/>
                  </a:cubicBezTo>
                  <a:cubicBezTo>
                    <a:pt x="69" y="0"/>
                    <a:pt x="52" y="0"/>
                    <a:pt x="36" y="6"/>
                  </a:cubicBezTo>
                  <a:cubicBezTo>
                    <a:pt x="17" y="14"/>
                    <a:pt x="7" y="29"/>
                    <a:pt x="6" y="49"/>
                  </a:cubicBezTo>
                  <a:cubicBezTo>
                    <a:pt x="3" y="83"/>
                    <a:pt x="2" y="118"/>
                    <a:pt x="0" y="152"/>
                  </a:cubicBezTo>
                  <a:cubicBezTo>
                    <a:pt x="0" y="159"/>
                    <a:pt x="0" y="159"/>
                    <a:pt x="7" y="1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B28B8ABE-CDC8-46A7-8764-9A1F1050874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6699" y="1817600"/>
              <a:ext cx="341313" cy="547688"/>
            </a:xfrm>
            <a:custGeom>
              <a:avLst/>
              <a:gdLst>
                <a:gd name="T0" fmla="*/ 4 w 111"/>
                <a:gd name="T1" fmla="*/ 155 h 176"/>
                <a:gd name="T2" fmla="*/ 19 w 111"/>
                <a:gd name="T3" fmla="*/ 158 h 176"/>
                <a:gd name="T4" fmla="*/ 81 w 111"/>
                <a:gd name="T5" fmla="*/ 171 h 176"/>
                <a:gd name="T6" fmla="*/ 105 w 111"/>
                <a:gd name="T7" fmla="*/ 176 h 176"/>
                <a:gd name="T8" fmla="*/ 107 w 111"/>
                <a:gd name="T9" fmla="*/ 159 h 176"/>
                <a:gd name="T10" fmla="*/ 108 w 111"/>
                <a:gd name="T11" fmla="*/ 47 h 176"/>
                <a:gd name="T12" fmla="*/ 99 w 111"/>
                <a:gd name="T13" fmla="*/ 23 h 176"/>
                <a:gd name="T14" fmla="*/ 38 w 111"/>
                <a:gd name="T15" fmla="*/ 5 h 176"/>
                <a:gd name="T16" fmla="*/ 10 w 111"/>
                <a:gd name="T17" fmla="*/ 35 h 176"/>
                <a:gd name="T18" fmla="*/ 4 w 111"/>
                <a:gd name="T19" fmla="*/ 100 h 176"/>
                <a:gd name="T20" fmla="*/ 0 w 111"/>
                <a:gd name="T21" fmla="*/ 150 h 176"/>
                <a:gd name="T22" fmla="*/ 4 w 111"/>
                <a:gd name="T23" fmla="*/ 155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1" h="176">
                  <a:moveTo>
                    <a:pt x="4" y="155"/>
                  </a:moveTo>
                  <a:cubicBezTo>
                    <a:pt x="9" y="156"/>
                    <a:pt x="14" y="157"/>
                    <a:pt x="19" y="158"/>
                  </a:cubicBezTo>
                  <a:cubicBezTo>
                    <a:pt x="39" y="162"/>
                    <a:pt x="60" y="166"/>
                    <a:pt x="81" y="171"/>
                  </a:cubicBezTo>
                  <a:cubicBezTo>
                    <a:pt x="89" y="172"/>
                    <a:pt x="96" y="174"/>
                    <a:pt x="105" y="176"/>
                  </a:cubicBezTo>
                  <a:cubicBezTo>
                    <a:pt x="105" y="170"/>
                    <a:pt x="106" y="164"/>
                    <a:pt x="107" y="159"/>
                  </a:cubicBezTo>
                  <a:cubicBezTo>
                    <a:pt x="108" y="122"/>
                    <a:pt x="111" y="84"/>
                    <a:pt x="108" y="47"/>
                  </a:cubicBezTo>
                  <a:cubicBezTo>
                    <a:pt x="107" y="38"/>
                    <a:pt x="105" y="30"/>
                    <a:pt x="99" y="23"/>
                  </a:cubicBezTo>
                  <a:cubicBezTo>
                    <a:pt x="82" y="5"/>
                    <a:pt x="61" y="0"/>
                    <a:pt x="38" y="5"/>
                  </a:cubicBezTo>
                  <a:cubicBezTo>
                    <a:pt x="20" y="10"/>
                    <a:pt x="11" y="21"/>
                    <a:pt x="10" y="35"/>
                  </a:cubicBezTo>
                  <a:cubicBezTo>
                    <a:pt x="7" y="56"/>
                    <a:pt x="5" y="78"/>
                    <a:pt x="4" y="100"/>
                  </a:cubicBezTo>
                  <a:cubicBezTo>
                    <a:pt x="2" y="116"/>
                    <a:pt x="1" y="133"/>
                    <a:pt x="0" y="150"/>
                  </a:cubicBezTo>
                  <a:cubicBezTo>
                    <a:pt x="0" y="153"/>
                    <a:pt x="1" y="154"/>
                    <a:pt x="4" y="1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B223669-1B0F-4057-A804-5A3830BE8D34}"/>
              </a:ext>
            </a:extLst>
          </p:cNvPr>
          <p:cNvGrpSpPr/>
          <p:nvPr/>
        </p:nvGrpSpPr>
        <p:grpSpPr>
          <a:xfrm>
            <a:off x="812837" y="4345491"/>
            <a:ext cx="509475" cy="390815"/>
            <a:chOff x="7633183" y="2410940"/>
            <a:chExt cx="3983904" cy="3056021"/>
          </a:xfrm>
          <a:solidFill>
            <a:schemeClr val="bg1"/>
          </a:solidFill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3719532-B82E-43A9-867C-AE5BFC61842F}"/>
                </a:ext>
              </a:extLst>
            </p:cNvPr>
            <p:cNvSpPr/>
            <p:nvPr/>
          </p:nvSpPr>
          <p:spPr>
            <a:xfrm>
              <a:off x="7633183" y="5154140"/>
              <a:ext cx="1227221" cy="3128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B0C549B6-F948-44D4-A7DD-5F6637555183}"/>
                </a:ext>
              </a:extLst>
            </p:cNvPr>
            <p:cNvSpPr/>
            <p:nvPr/>
          </p:nvSpPr>
          <p:spPr>
            <a:xfrm rot="5400000">
              <a:off x="8090383" y="4696940"/>
              <a:ext cx="1227221" cy="3128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7D4EAF1-22B7-4A96-9224-60C3FDA884C7}"/>
                </a:ext>
              </a:extLst>
            </p:cNvPr>
            <p:cNvSpPr/>
            <p:nvPr/>
          </p:nvSpPr>
          <p:spPr>
            <a:xfrm>
              <a:off x="8547583" y="4239740"/>
              <a:ext cx="1227221" cy="3128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C4566F3-172E-49CB-8A80-37609B49371F}"/>
                </a:ext>
              </a:extLst>
            </p:cNvPr>
            <p:cNvSpPr/>
            <p:nvPr/>
          </p:nvSpPr>
          <p:spPr>
            <a:xfrm rot="5400000">
              <a:off x="9004783" y="3782540"/>
              <a:ext cx="1227221" cy="3128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CD952FAC-3FFC-4961-80F6-86C02FC733EB}"/>
                </a:ext>
              </a:extLst>
            </p:cNvPr>
            <p:cNvSpPr/>
            <p:nvPr/>
          </p:nvSpPr>
          <p:spPr>
            <a:xfrm>
              <a:off x="9461983" y="3325340"/>
              <a:ext cx="1227221" cy="3128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889BE9BD-B9D6-4D5B-B503-B442371233D9}"/>
                </a:ext>
              </a:extLst>
            </p:cNvPr>
            <p:cNvSpPr/>
            <p:nvPr/>
          </p:nvSpPr>
          <p:spPr>
            <a:xfrm rot="5400000">
              <a:off x="9919183" y="2868140"/>
              <a:ext cx="1227221" cy="3128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6CD0AECB-1034-4049-87CF-FFE1E250530A}"/>
                </a:ext>
              </a:extLst>
            </p:cNvPr>
            <p:cNvSpPr/>
            <p:nvPr/>
          </p:nvSpPr>
          <p:spPr>
            <a:xfrm>
              <a:off x="10376383" y="2410940"/>
              <a:ext cx="1227221" cy="3128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D32CE004-C4F2-4150-A0CA-1064A0652C23}"/>
                </a:ext>
              </a:extLst>
            </p:cNvPr>
            <p:cNvSpPr/>
            <p:nvPr/>
          </p:nvSpPr>
          <p:spPr>
            <a:xfrm rot="8102273">
              <a:off x="10231747" y="4650867"/>
              <a:ext cx="1385340" cy="3128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B0601993-1C69-4295-AF9E-F5C167BABD0F}"/>
                </a:ext>
              </a:extLst>
            </p:cNvPr>
            <p:cNvSpPr/>
            <p:nvPr/>
          </p:nvSpPr>
          <p:spPr>
            <a:xfrm>
              <a:off x="10237576" y="4188940"/>
              <a:ext cx="1227221" cy="3128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012F1103-8639-47AB-8987-B3C4FF03957F}"/>
                </a:ext>
              </a:extLst>
            </p:cNvPr>
            <p:cNvSpPr/>
            <p:nvPr/>
          </p:nvSpPr>
          <p:spPr>
            <a:xfrm rot="5400000">
              <a:off x="10770083" y="4646140"/>
              <a:ext cx="1227221" cy="3128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47F0398E-8E92-4581-9BEF-BDCD7BE62AA4}"/>
              </a:ext>
            </a:extLst>
          </p:cNvPr>
          <p:cNvGrpSpPr/>
          <p:nvPr/>
        </p:nvGrpSpPr>
        <p:grpSpPr>
          <a:xfrm>
            <a:off x="8465726" y="2143043"/>
            <a:ext cx="465677" cy="470919"/>
            <a:chOff x="2010880" y="2246539"/>
            <a:chExt cx="3384551" cy="3422650"/>
          </a:xfrm>
          <a:solidFill>
            <a:schemeClr val="bg1"/>
          </a:solidFill>
        </p:grpSpPr>
        <p:sp>
          <p:nvSpPr>
            <p:cNvPr id="61" name="Freeform 5">
              <a:extLst>
                <a:ext uri="{FF2B5EF4-FFF2-40B4-BE49-F238E27FC236}">
                  <a16:creationId xmlns:a16="http://schemas.microsoft.com/office/drawing/2014/main" id="{098847DE-B852-4D41-991B-29CFD87C609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10880" y="2246539"/>
              <a:ext cx="3384550" cy="3422650"/>
            </a:xfrm>
            <a:custGeom>
              <a:avLst/>
              <a:gdLst>
                <a:gd name="T0" fmla="*/ 802 w 1098"/>
                <a:gd name="T1" fmla="*/ 525 h 1101"/>
                <a:gd name="T2" fmla="*/ 1063 w 1098"/>
                <a:gd name="T3" fmla="*/ 294 h 1101"/>
                <a:gd name="T4" fmla="*/ 1065 w 1098"/>
                <a:gd name="T5" fmla="*/ 111 h 1101"/>
                <a:gd name="T6" fmla="*/ 883 w 1098"/>
                <a:gd name="T7" fmla="*/ 0 h 1101"/>
                <a:gd name="T8" fmla="*/ 606 w 1098"/>
                <a:gd name="T9" fmla="*/ 229 h 1101"/>
                <a:gd name="T10" fmla="*/ 587 w 1098"/>
                <a:gd name="T11" fmla="*/ 393 h 1101"/>
                <a:gd name="T12" fmla="*/ 660 w 1098"/>
                <a:gd name="T13" fmla="*/ 316 h 1101"/>
                <a:gd name="T14" fmla="*/ 887 w 1098"/>
                <a:gd name="T15" fmla="*/ 91 h 1101"/>
                <a:gd name="T16" fmla="*/ 1005 w 1098"/>
                <a:gd name="T17" fmla="*/ 216 h 1101"/>
                <a:gd name="T18" fmla="*/ 780 w 1098"/>
                <a:gd name="T19" fmla="*/ 436 h 1101"/>
                <a:gd name="T20" fmla="*/ 704 w 1098"/>
                <a:gd name="T21" fmla="*/ 507 h 1101"/>
                <a:gd name="T22" fmla="*/ 439 w 1098"/>
                <a:gd name="T23" fmla="*/ 773 h 1101"/>
                <a:gd name="T24" fmla="*/ 231 w 1098"/>
                <a:gd name="T25" fmla="*/ 997 h 1101"/>
                <a:gd name="T26" fmla="*/ 97 w 1098"/>
                <a:gd name="T27" fmla="*/ 914 h 1101"/>
                <a:gd name="T28" fmla="*/ 296 w 1098"/>
                <a:gd name="T29" fmla="*/ 668 h 1101"/>
                <a:gd name="T30" fmla="*/ 374 w 1098"/>
                <a:gd name="T31" fmla="*/ 606 h 1101"/>
                <a:gd name="T32" fmla="*/ 388 w 1098"/>
                <a:gd name="T33" fmla="*/ 586 h 1101"/>
                <a:gd name="T34" fmla="*/ 142 w 1098"/>
                <a:gd name="T35" fmla="*/ 693 h 1101"/>
                <a:gd name="T36" fmla="*/ 27 w 1098"/>
                <a:gd name="T37" fmla="*/ 979 h 1101"/>
                <a:gd name="T38" fmla="*/ 289 w 1098"/>
                <a:gd name="T39" fmla="*/ 1068 h 1101"/>
                <a:gd name="T40" fmla="*/ 487 w 1098"/>
                <a:gd name="T41" fmla="*/ 871 h 1101"/>
                <a:gd name="T42" fmla="*/ 509 w 1098"/>
                <a:gd name="T43" fmla="*/ 704 h 1101"/>
                <a:gd name="T44" fmla="*/ 472 w 1098"/>
                <a:gd name="T45" fmla="*/ 548 h 1101"/>
                <a:gd name="T46" fmla="*/ 318 w 1098"/>
                <a:gd name="T47" fmla="*/ 686 h 1101"/>
                <a:gd name="T48" fmla="*/ 349 w 1098"/>
                <a:gd name="T49" fmla="*/ 803 h 1101"/>
                <a:gd name="T50" fmla="*/ 547 w 1098"/>
                <a:gd name="T51" fmla="*/ 631 h 1101"/>
                <a:gd name="T52" fmla="*/ 534 w 1098"/>
                <a:gd name="T53" fmla="*/ 599 h 1101"/>
                <a:gd name="T54" fmla="*/ 493 w 1098"/>
                <a:gd name="T55" fmla="*/ 577 h 1101"/>
                <a:gd name="T56" fmla="*/ 648 w 1098"/>
                <a:gd name="T57" fmla="*/ 540 h 1101"/>
                <a:gd name="T58" fmla="*/ 804 w 1098"/>
                <a:gd name="T59" fmla="*/ 374 h 1101"/>
                <a:gd name="T60" fmla="*/ 701 w 1098"/>
                <a:gd name="T61" fmla="*/ 303 h 1101"/>
                <a:gd name="T62" fmla="*/ 558 w 1098"/>
                <a:gd name="T63" fmla="*/ 447 h 1101"/>
                <a:gd name="T64" fmla="*/ 598 w 1098"/>
                <a:gd name="T65" fmla="*/ 454 h 1101"/>
                <a:gd name="T66" fmla="*/ 625 w 1098"/>
                <a:gd name="T67" fmla="*/ 495 h 1101"/>
                <a:gd name="T68" fmla="*/ 633 w 1098"/>
                <a:gd name="T69" fmla="*/ 516 h 1101"/>
                <a:gd name="T70" fmla="*/ 645 w 1098"/>
                <a:gd name="T71" fmla="*/ 543 h 1101"/>
                <a:gd name="T72" fmla="*/ 652 w 1098"/>
                <a:gd name="T73" fmla="*/ 661 h 1101"/>
                <a:gd name="T74" fmla="*/ 764 w 1098"/>
                <a:gd name="T75" fmla="*/ 789 h 1101"/>
                <a:gd name="T76" fmla="*/ 789 w 1098"/>
                <a:gd name="T77" fmla="*/ 765 h 1101"/>
                <a:gd name="T78" fmla="*/ 216 w 1098"/>
                <a:gd name="T79" fmla="*/ 432 h 1101"/>
                <a:gd name="T80" fmla="*/ 322 w 1098"/>
                <a:gd name="T81" fmla="*/ 474 h 1101"/>
                <a:gd name="T82" fmla="*/ 389 w 1098"/>
                <a:gd name="T83" fmla="*/ 456 h 1101"/>
                <a:gd name="T84" fmla="*/ 216 w 1098"/>
                <a:gd name="T85" fmla="*/ 432 h 1101"/>
                <a:gd name="T86" fmla="*/ 672 w 1098"/>
                <a:gd name="T87" fmla="*/ 828 h 1101"/>
                <a:gd name="T88" fmla="*/ 620 w 1098"/>
                <a:gd name="T89" fmla="*/ 695 h 1101"/>
                <a:gd name="T90" fmla="*/ 630 w 1098"/>
                <a:gd name="T91" fmla="*/ 802 h 1101"/>
                <a:gd name="T92" fmla="*/ 668 w 1098"/>
                <a:gd name="T93" fmla="*/ 879 h 1101"/>
                <a:gd name="T94" fmla="*/ 870 w 1098"/>
                <a:gd name="T95" fmla="*/ 679 h 1101"/>
                <a:gd name="T96" fmla="*/ 830 w 1098"/>
                <a:gd name="T97" fmla="*/ 637 h 1101"/>
                <a:gd name="T98" fmla="*/ 695 w 1098"/>
                <a:gd name="T99" fmla="*/ 620 h 1101"/>
                <a:gd name="T100" fmla="*/ 845 w 1098"/>
                <a:gd name="T101" fmla="*/ 677 h 1101"/>
                <a:gd name="T102" fmla="*/ 416 w 1098"/>
                <a:gd name="T103" fmla="*/ 242 h 1101"/>
                <a:gd name="T104" fmla="*/ 455 w 1098"/>
                <a:gd name="T105" fmla="*/ 387 h 1101"/>
                <a:gd name="T106" fmla="*/ 476 w 1098"/>
                <a:gd name="T107" fmla="*/ 333 h 1101"/>
                <a:gd name="T108" fmla="*/ 428 w 1098"/>
                <a:gd name="T109" fmla="*/ 217 h 1101"/>
                <a:gd name="T110" fmla="*/ 318 w 1098"/>
                <a:gd name="T111" fmla="*/ 301 h 1101"/>
                <a:gd name="T112" fmla="*/ 410 w 1098"/>
                <a:gd name="T113" fmla="*/ 435 h 1101"/>
                <a:gd name="T114" fmla="*/ 439 w 1098"/>
                <a:gd name="T115" fmla="*/ 416 h 1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98" h="1101">
                  <a:moveTo>
                    <a:pt x="704" y="507"/>
                  </a:moveTo>
                  <a:cubicBezTo>
                    <a:pt x="706" y="509"/>
                    <a:pt x="706" y="510"/>
                    <a:pt x="707" y="510"/>
                  </a:cubicBezTo>
                  <a:cubicBezTo>
                    <a:pt x="737" y="523"/>
                    <a:pt x="769" y="530"/>
                    <a:pt x="802" y="525"/>
                  </a:cubicBezTo>
                  <a:cubicBezTo>
                    <a:pt x="824" y="522"/>
                    <a:pt x="843" y="514"/>
                    <a:pt x="858" y="499"/>
                  </a:cubicBezTo>
                  <a:cubicBezTo>
                    <a:pt x="875" y="483"/>
                    <a:pt x="892" y="466"/>
                    <a:pt x="908" y="449"/>
                  </a:cubicBezTo>
                  <a:cubicBezTo>
                    <a:pt x="960" y="397"/>
                    <a:pt x="1011" y="346"/>
                    <a:pt x="1063" y="294"/>
                  </a:cubicBezTo>
                  <a:cubicBezTo>
                    <a:pt x="1075" y="283"/>
                    <a:pt x="1084" y="269"/>
                    <a:pt x="1089" y="254"/>
                  </a:cubicBezTo>
                  <a:cubicBezTo>
                    <a:pt x="1098" y="228"/>
                    <a:pt x="1098" y="202"/>
                    <a:pt x="1092" y="175"/>
                  </a:cubicBezTo>
                  <a:cubicBezTo>
                    <a:pt x="1087" y="152"/>
                    <a:pt x="1077" y="131"/>
                    <a:pt x="1065" y="111"/>
                  </a:cubicBezTo>
                  <a:cubicBezTo>
                    <a:pt x="1046" y="81"/>
                    <a:pt x="1022" y="57"/>
                    <a:pt x="993" y="37"/>
                  </a:cubicBezTo>
                  <a:cubicBezTo>
                    <a:pt x="977" y="25"/>
                    <a:pt x="959" y="16"/>
                    <a:pt x="940" y="10"/>
                  </a:cubicBezTo>
                  <a:cubicBezTo>
                    <a:pt x="921" y="3"/>
                    <a:pt x="903" y="0"/>
                    <a:pt x="883" y="0"/>
                  </a:cubicBezTo>
                  <a:cubicBezTo>
                    <a:pt x="852" y="0"/>
                    <a:pt x="826" y="9"/>
                    <a:pt x="804" y="31"/>
                  </a:cubicBezTo>
                  <a:cubicBezTo>
                    <a:pt x="770" y="64"/>
                    <a:pt x="736" y="98"/>
                    <a:pt x="702" y="132"/>
                  </a:cubicBezTo>
                  <a:cubicBezTo>
                    <a:pt x="670" y="165"/>
                    <a:pt x="638" y="197"/>
                    <a:pt x="606" y="229"/>
                  </a:cubicBezTo>
                  <a:cubicBezTo>
                    <a:pt x="582" y="252"/>
                    <a:pt x="570" y="279"/>
                    <a:pt x="569" y="311"/>
                  </a:cubicBezTo>
                  <a:cubicBezTo>
                    <a:pt x="569" y="330"/>
                    <a:pt x="572" y="348"/>
                    <a:pt x="577" y="366"/>
                  </a:cubicBezTo>
                  <a:cubicBezTo>
                    <a:pt x="580" y="375"/>
                    <a:pt x="584" y="383"/>
                    <a:pt x="587" y="393"/>
                  </a:cubicBezTo>
                  <a:cubicBezTo>
                    <a:pt x="589" y="392"/>
                    <a:pt x="589" y="391"/>
                    <a:pt x="590" y="391"/>
                  </a:cubicBezTo>
                  <a:cubicBezTo>
                    <a:pt x="612" y="368"/>
                    <a:pt x="635" y="345"/>
                    <a:pt x="658" y="322"/>
                  </a:cubicBezTo>
                  <a:cubicBezTo>
                    <a:pt x="659" y="321"/>
                    <a:pt x="660" y="318"/>
                    <a:pt x="660" y="316"/>
                  </a:cubicBezTo>
                  <a:cubicBezTo>
                    <a:pt x="660" y="309"/>
                    <a:pt x="661" y="303"/>
                    <a:pt x="666" y="297"/>
                  </a:cubicBezTo>
                  <a:cubicBezTo>
                    <a:pt x="732" y="232"/>
                    <a:pt x="798" y="166"/>
                    <a:pt x="863" y="100"/>
                  </a:cubicBezTo>
                  <a:cubicBezTo>
                    <a:pt x="870" y="93"/>
                    <a:pt x="878" y="90"/>
                    <a:pt x="887" y="91"/>
                  </a:cubicBezTo>
                  <a:cubicBezTo>
                    <a:pt x="903" y="92"/>
                    <a:pt x="918" y="98"/>
                    <a:pt x="932" y="106"/>
                  </a:cubicBezTo>
                  <a:cubicBezTo>
                    <a:pt x="960" y="122"/>
                    <a:pt x="982" y="145"/>
                    <a:pt x="996" y="175"/>
                  </a:cubicBezTo>
                  <a:cubicBezTo>
                    <a:pt x="1002" y="188"/>
                    <a:pt x="1005" y="202"/>
                    <a:pt x="1005" y="216"/>
                  </a:cubicBezTo>
                  <a:cubicBezTo>
                    <a:pt x="1004" y="221"/>
                    <a:pt x="1002" y="225"/>
                    <a:pt x="998" y="229"/>
                  </a:cubicBezTo>
                  <a:cubicBezTo>
                    <a:pt x="933" y="295"/>
                    <a:pt x="867" y="361"/>
                    <a:pt x="802" y="427"/>
                  </a:cubicBezTo>
                  <a:cubicBezTo>
                    <a:pt x="796" y="433"/>
                    <a:pt x="789" y="436"/>
                    <a:pt x="780" y="436"/>
                  </a:cubicBezTo>
                  <a:cubicBezTo>
                    <a:pt x="778" y="436"/>
                    <a:pt x="776" y="437"/>
                    <a:pt x="775" y="438"/>
                  </a:cubicBezTo>
                  <a:cubicBezTo>
                    <a:pt x="760" y="452"/>
                    <a:pt x="747" y="466"/>
                    <a:pt x="732" y="480"/>
                  </a:cubicBezTo>
                  <a:cubicBezTo>
                    <a:pt x="723" y="489"/>
                    <a:pt x="714" y="498"/>
                    <a:pt x="704" y="507"/>
                  </a:cubicBezTo>
                  <a:close/>
                  <a:moveTo>
                    <a:pt x="509" y="704"/>
                  </a:moveTo>
                  <a:cubicBezTo>
                    <a:pt x="507" y="706"/>
                    <a:pt x="506" y="706"/>
                    <a:pt x="505" y="707"/>
                  </a:cubicBezTo>
                  <a:cubicBezTo>
                    <a:pt x="483" y="729"/>
                    <a:pt x="461" y="751"/>
                    <a:pt x="439" y="773"/>
                  </a:cubicBezTo>
                  <a:cubicBezTo>
                    <a:pt x="436" y="776"/>
                    <a:pt x="435" y="778"/>
                    <a:pt x="435" y="782"/>
                  </a:cubicBezTo>
                  <a:cubicBezTo>
                    <a:pt x="436" y="789"/>
                    <a:pt x="434" y="795"/>
                    <a:pt x="428" y="801"/>
                  </a:cubicBezTo>
                  <a:cubicBezTo>
                    <a:pt x="362" y="866"/>
                    <a:pt x="297" y="932"/>
                    <a:pt x="231" y="997"/>
                  </a:cubicBezTo>
                  <a:cubicBezTo>
                    <a:pt x="224" y="1004"/>
                    <a:pt x="217" y="1006"/>
                    <a:pt x="208" y="1005"/>
                  </a:cubicBezTo>
                  <a:cubicBezTo>
                    <a:pt x="194" y="1004"/>
                    <a:pt x="181" y="1000"/>
                    <a:pt x="169" y="993"/>
                  </a:cubicBezTo>
                  <a:cubicBezTo>
                    <a:pt x="136" y="975"/>
                    <a:pt x="111" y="949"/>
                    <a:pt x="97" y="914"/>
                  </a:cubicBezTo>
                  <a:cubicBezTo>
                    <a:pt x="93" y="903"/>
                    <a:pt x="90" y="891"/>
                    <a:pt x="91" y="880"/>
                  </a:cubicBezTo>
                  <a:cubicBezTo>
                    <a:pt x="92" y="875"/>
                    <a:pt x="94" y="871"/>
                    <a:pt x="97" y="868"/>
                  </a:cubicBezTo>
                  <a:cubicBezTo>
                    <a:pt x="163" y="801"/>
                    <a:pt x="230" y="735"/>
                    <a:pt x="296" y="668"/>
                  </a:cubicBezTo>
                  <a:cubicBezTo>
                    <a:pt x="301" y="663"/>
                    <a:pt x="307" y="660"/>
                    <a:pt x="315" y="661"/>
                  </a:cubicBezTo>
                  <a:cubicBezTo>
                    <a:pt x="318" y="661"/>
                    <a:pt x="321" y="659"/>
                    <a:pt x="323" y="657"/>
                  </a:cubicBezTo>
                  <a:cubicBezTo>
                    <a:pt x="340" y="640"/>
                    <a:pt x="357" y="623"/>
                    <a:pt x="374" y="606"/>
                  </a:cubicBezTo>
                  <a:cubicBezTo>
                    <a:pt x="380" y="600"/>
                    <a:pt x="386" y="594"/>
                    <a:pt x="391" y="589"/>
                  </a:cubicBezTo>
                  <a:cubicBezTo>
                    <a:pt x="391" y="588"/>
                    <a:pt x="390" y="587"/>
                    <a:pt x="390" y="587"/>
                  </a:cubicBezTo>
                  <a:cubicBezTo>
                    <a:pt x="389" y="587"/>
                    <a:pt x="388" y="586"/>
                    <a:pt x="388" y="586"/>
                  </a:cubicBezTo>
                  <a:cubicBezTo>
                    <a:pt x="359" y="574"/>
                    <a:pt x="329" y="567"/>
                    <a:pt x="298" y="571"/>
                  </a:cubicBezTo>
                  <a:cubicBezTo>
                    <a:pt x="274" y="574"/>
                    <a:pt x="253" y="582"/>
                    <a:pt x="237" y="599"/>
                  </a:cubicBezTo>
                  <a:cubicBezTo>
                    <a:pt x="205" y="630"/>
                    <a:pt x="173" y="661"/>
                    <a:pt x="142" y="693"/>
                  </a:cubicBezTo>
                  <a:cubicBezTo>
                    <a:pt x="107" y="728"/>
                    <a:pt x="72" y="764"/>
                    <a:pt x="36" y="799"/>
                  </a:cubicBezTo>
                  <a:cubicBezTo>
                    <a:pt x="11" y="823"/>
                    <a:pt x="0" y="852"/>
                    <a:pt x="0" y="886"/>
                  </a:cubicBezTo>
                  <a:cubicBezTo>
                    <a:pt x="0" y="920"/>
                    <a:pt x="11" y="951"/>
                    <a:pt x="27" y="979"/>
                  </a:cubicBezTo>
                  <a:cubicBezTo>
                    <a:pt x="49" y="1016"/>
                    <a:pt x="78" y="1046"/>
                    <a:pt x="115" y="1067"/>
                  </a:cubicBezTo>
                  <a:cubicBezTo>
                    <a:pt x="150" y="1088"/>
                    <a:pt x="188" y="1101"/>
                    <a:pt x="231" y="1095"/>
                  </a:cubicBezTo>
                  <a:cubicBezTo>
                    <a:pt x="253" y="1092"/>
                    <a:pt x="273" y="1084"/>
                    <a:pt x="289" y="1068"/>
                  </a:cubicBezTo>
                  <a:cubicBezTo>
                    <a:pt x="300" y="1058"/>
                    <a:pt x="310" y="1047"/>
                    <a:pt x="321" y="1037"/>
                  </a:cubicBezTo>
                  <a:cubicBezTo>
                    <a:pt x="344" y="1013"/>
                    <a:pt x="368" y="990"/>
                    <a:pt x="392" y="966"/>
                  </a:cubicBezTo>
                  <a:cubicBezTo>
                    <a:pt x="423" y="934"/>
                    <a:pt x="454" y="902"/>
                    <a:pt x="487" y="871"/>
                  </a:cubicBezTo>
                  <a:cubicBezTo>
                    <a:pt x="517" y="843"/>
                    <a:pt x="530" y="809"/>
                    <a:pt x="526" y="769"/>
                  </a:cubicBezTo>
                  <a:cubicBezTo>
                    <a:pt x="525" y="756"/>
                    <a:pt x="522" y="743"/>
                    <a:pt x="518" y="730"/>
                  </a:cubicBezTo>
                  <a:cubicBezTo>
                    <a:pt x="516" y="722"/>
                    <a:pt x="512" y="713"/>
                    <a:pt x="509" y="704"/>
                  </a:cubicBezTo>
                  <a:close/>
                  <a:moveTo>
                    <a:pt x="503" y="549"/>
                  </a:moveTo>
                  <a:cubicBezTo>
                    <a:pt x="498" y="550"/>
                    <a:pt x="494" y="551"/>
                    <a:pt x="490" y="552"/>
                  </a:cubicBezTo>
                  <a:cubicBezTo>
                    <a:pt x="483" y="555"/>
                    <a:pt x="477" y="555"/>
                    <a:pt x="472" y="548"/>
                  </a:cubicBezTo>
                  <a:cubicBezTo>
                    <a:pt x="472" y="547"/>
                    <a:pt x="470" y="547"/>
                    <a:pt x="470" y="546"/>
                  </a:cubicBezTo>
                  <a:cubicBezTo>
                    <a:pt x="464" y="543"/>
                    <a:pt x="462" y="543"/>
                    <a:pt x="458" y="547"/>
                  </a:cubicBezTo>
                  <a:cubicBezTo>
                    <a:pt x="411" y="593"/>
                    <a:pt x="365" y="640"/>
                    <a:pt x="318" y="686"/>
                  </a:cubicBezTo>
                  <a:cubicBezTo>
                    <a:pt x="311" y="693"/>
                    <a:pt x="303" y="700"/>
                    <a:pt x="298" y="708"/>
                  </a:cubicBezTo>
                  <a:cubicBezTo>
                    <a:pt x="288" y="723"/>
                    <a:pt x="289" y="739"/>
                    <a:pt x="296" y="755"/>
                  </a:cubicBezTo>
                  <a:cubicBezTo>
                    <a:pt x="306" y="779"/>
                    <a:pt x="324" y="796"/>
                    <a:pt x="349" y="803"/>
                  </a:cubicBezTo>
                  <a:cubicBezTo>
                    <a:pt x="367" y="808"/>
                    <a:pt x="383" y="805"/>
                    <a:pt x="397" y="791"/>
                  </a:cubicBezTo>
                  <a:cubicBezTo>
                    <a:pt x="446" y="741"/>
                    <a:pt x="496" y="692"/>
                    <a:pt x="546" y="642"/>
                  </a:cubicBezTo>
                  <a:cubicBezTo>
                    <a:pt x="549" y="638"/>
                    <a:pt x="550" y="635"/>
                    <a:pt x="547" y="631"/>
                  </a:cubicBezTo>
                  <a:cubicBezTo>
                    <a:pt x="541" y="632"/>
                    <a:pt x="535" y="632"/>
                    <a:pt x="528" y="633"/>
                  </a:cubicBezTo>
                  <a:cubicBezTo>
                    <a:pt x="532" y="624"/>
                    <a:pt x="535" y="617"/>
                    <a:pt x="538" y="609"/>
                  </a:cubicBezTo>
                  <a:cubicBezTo>
                    <a:pt x="540" y="603"/>
                    <a:pt x="541" y="603"/>
                    <a:pt x="534" y="599"/>
                  </a:cubicBezTo>
                  <a:cubicBezTo>
                    <a:pt x="530" y="597"/>
                    <a:pt x="528" y="595"/>
                    <a:pt x="529" y="590"/>
                  </a:cubicBezTo>
                  <a:cubicBezTo>
                    <a:pt x="530" y="586"/>
                    <a:pt x="530" y="581"/>
                    <a:pt x="531" y="577"/>
                  </a:cubicBezTo>
                  <a:cubicBezTo>
                    <a:pt x="518" y="577"/>
                    <a:pt x="506" y="577"/>
                    <a:pt x="493" y="577"/>
                  </a:cubicBezTo>
                  <a:cubicBezTo>
                    <a:pt x="497" y="567"/>
                    <a:pt x="500" y="559"/>
                    <a:pt x="503" y="549"/>
                  </a:cubicBezTo>
                  <a:close/>
                  <a:moveTo>
                    <a:pt x="645" y="543"/>
                  </a:moveTo>
                  <a:cubicBezTo>
                    <a:pt x="647" y="542"/>
                    <a:pt x="648" y="541"/>
                    <a:pt x="648" y="540"/>
                  </a:cubicBezTo>
                  <a:cubicBezTo>
                    <a:pt x="665" y="523"/>
                    <a:pt x="682" y="507"/>
                    <a:pt x="698" y="490"/>
                  </a:cubicBezTo>
                  <a:cubicBezTo>
                    <a:pt x="730" y="458"/>
                    <a:pt x="761" y="427"/>
                    <a:pt x="793" y="395"/>
                  </a:cubicBezTo>
                  <a:cubicBezTo>
                    <a:pt x="799" y="389"/>
                    <a:pt x="803" y="382"/>
                    <a:pt x="804" y="374"/>
                  </a:cubicBezTo>
                  <a:cubicBezTo>
                    <a:pt x="807" y="353"/>
                    <a:pt x="800" y="335"/>
                    <a:pt x="786" y="319"/>
                  </a:cubicBezTo>
                  <a:cubicBezTo>
                    <a:pt x="776" y="307"/>
                    <a:pt x="762" y="298"/>
                    <a:pt x="746" y="293"/>
                  </a:cubicBezTo>
                  <a:cubicBezTo>
                    <a:pt x="730" y="289"/>
                    <a:pt x="714" y="291"/>
                    <a:pt x="701" y="303"/>
                  </a:cubicBezTo>
                  <a:cubicBezTo>
                    <a:pt x="692" y="312"/>
                    <a:pt x="683" y="321"/>
                    <a:pt x="674" y="330"/>
                  </a:cubicBezTo>
                  <a:cubicBezTo>
                    <a:pt x="641" y="364"/>
                    <a:pt x="607" y="398"/>
                    <a:pt x="573" y="433"/>
                  </a:cubicBezTo>
                  <a:cubicBezTo>
                    <a:pt x="568" y="438"/>
                    <a:pt x="563" y="442"/>
                    <a:pt x="558" y="447"/>
                  </a:cubicBezTo>
                  <a:cubicBezTo>
                    <a:pt x="562" y="450"/>
                    <a:pt x="566" y="452"/>
                    <a:pt x="570" y="455"/>
                  </a:cubicBezTo>
                  <a:cubicBezTo>
                    <a:pt x="574" y="459"/>
                    <a:pt x="578" y="459"/>
                    <a:pt x="583" y="458"/>
                  </a:cubicBezTo>
                  <a:cubicBezTo>
                    <a:pt x="588" y="456"/>
                    <a:pt x="593" y="456"/>
                    <a:pt x="598" y="454"/>
                  </a:cubicBezTo>
                  <a:cubicBezTo>
                    <a:pt x="595" y="464"/>
                    <a:pt x="592" y="472"/>
                    <a:pt x="589" y="482"/>
                  </a:cubicBezTo>
                  <a:cubicBezTo>
                    <a:pt x="602" y="482"/>
                    <a:pt x="614" y="482"/>
                    <a:pt x="626" y="482"/>
                  </a:cubicBezTo>
                  <a:cubicBezTo>
                    <a:pt x="626" y="486"/>
                    <a:pt x="626" y="491"/>
                    <a:pt x="625" y="495"/>
                  </a:cubicBezTo>
                  <a:cubicBezTo>
                    <a:pt x="624" y="500"/>
                    <a:pt x="625" y="502"/>
                    <a:pt x="629" y="504"/>
                  </a:cubicBezTo>
                  <a:cubicBezTo>
                    <a:pt x="636" y="508"/>
                    <a:pt x="636" y="508"/>
                    <a:pt x="633" y="515"/>
                  </a:cubicBezTo>
                  <a:cubicBezTo>
                    <a:pt x="633" y="516"/>
                    <a:pt x="633" y="516"/>
                    <a:pt x="633" y="516"/>
                  </a:cubicBezTo>
                  <a:cubicBezTo>
                    <a:pt x="630" y="523"/>
                    <a:pt x="627" y="530"/>
                    <a:pt x="624" y="538"/>
                  </a:cubicBezTo>
                  <a:cubicBezTo>
                    <a:pt x="631" y="537"/>
                    <a:pt x="638" y="537"/>
                    <a:pt x="644" y="536"/>
                  </a:cubicBezTo>
                  <a:cubicBezTo>
                    <a:pt x="644" y="538"/>
                    <a:pt x="645" y="540"/>
                    <a:pt x="645" y="543"/>
                  </a:cubicBezTo>
                  <a:close/>
                  <a:moveTo>
                    <a:pt x="668" y="650"/>
                  </a:moveTo>
                  <a:cubicBezTo>
                    <a:pt x="668" y="650"/>
                    <a:pt x="668" y="651"/>
                    <a:pt x="668" y="651"/>
                  </a:cubicBezTo>
                  <a:cubicBezTo>
                    <a:pt x="660" y="651"/>
                    <a:pt x="655" y="654"/>
                    <a:pt x="652" y="661"/>
                  </a:cubicBezTo>
                  <a:cubicBezTo>
                    <a:pt x="649" y="668"/>
                    <a:pt x="650" y="674"/>
                    <a:pt x="655" y="680"/>
                  </a:cubicBezTo>
                  <a:cubicBezTo>
                    <a:pt x="659" y="684"/>
                    <a:pt x="663" y="688"/>
                    <a:pt x="667" y="692"/>
                  </a:cubicBezTo>
                  <a:cubicBezTo>
                    <a:pt x="700" y="724"/>
                    <a:pt x="732" y="757"/>
                    <a:pt x="764" y="789"/>
                  </a:cubicBezTo>
                  <a:cubicBezTo>
                    <a:pt x="769" y="793"/>
                    <a:pt x="774" y="796"/>
                    <a:pt x="781" y="795"/>
                  </a:cubicBezTo>
                  <a:cubicBezTo>
                    <a:pt x="787" y="793"/>
                    <a:pt x="792" y="789"/>
                    <a:pt x="794" y="783"/>
                  </a:cubicBezTo>
                  <a:cubicBezTo>
                    <a:pt x="796" y="776"/>
                    <a:pt x="794" y="770"/>
                    <a:pt x="789" y="765"/>
                  </a:cubicBezTo>
                  <a:cubicBezTo>
                    <a:pt x="753" y="729"/>
                    <a:pt x="716" y="692"/>
                    <a:pt x="680" y="656"/>
                  </a:cubicBezTo>
                  <a:cubicBezTo>
                    <a:pt x="677" y="653"/>
                    <a:pt x="672" y="652"/>
                    <a:pt x="668" y="650"/>
                  </a:cubicBezTo>
                  <a:close/>
                  <a:moveTo>
                    <a:pt x="216" y="432"/>
                  </a:moveTo>
                  <a:cubicBezTo>
                    <a:pt x="217" y="435"/>
                    <a:pt x="217" y="438"/>
                    <a:pt x="219" y="440"/>
                  </a:cubicBezTo>
                  <a:cubicBezTo>
                    <a:pt x="222" y="447"/>
                    <a:pt x="228" y="449"/>
                    <a:pt x="235" y="450"/>
                  </a:cubicBezTo>
                  <a:cubicBezTo>
                    <a:pt x="264" y="458"/>
                    <a:pt x="293" y="466"/>
                    <a:pt x="322" y="474"/>
                  </a:cubicBezTo>
                  <a:cubicBezTo>
                    <a:pt x="341" y="479"/>
                    <a:pt x="361" y="484"/>
                    <a:pt x="380" y="489"/>
                  </a:cubicBezTo>
                  <a:cubicBezTo>
                    <a:pt x="389" y="492"/>
                    <a:pt x="398" y="486"/>
                    <a:pt x="401" y="476"/>
                  </a:cubicBezTo>
                  <a:cubicBezTo>
                    <a:pt x="403" y="468"/>
                    <a:pt x="397" y="458"/>
                    <a:pt x="389" y="456"/>
                  </a:cubicBezTo>
                  <a:cubicBezTo>
                    <a:pt x="367" y="450"/>
                    <a:pt x="346" y="445"/>
                    <a:pt x="324" y="439"/>
                  </a:cubicBezTo>
                  <a:cubicBezTo>
                    <a:pt x="296" y="431"/>
                    <a:pt x="268" y="424"/>
                    <a:pt x="239" y="416"/>
                  </a:cubicBezTo>
                  <a:cubicBezTo>
                    <a:pt x="228" y="413"/>
                    <a:pt x="217" y="421"/>
                    <a:pt x="216" y="432"/>
                  </a:cubicBezTo>
                  <a:close/>
                  <a:moveTo>
                    <a:pt x="681" y="863"/>
                  </a:moveTo>
                  <a:cubicBezTo>
                    <a:pt x="680" y="860"/>
                    <a:pt x="680" y="858"/>
                    <a:pt x="679" y="855"/>
                  </a:cubicBezTo>
                  <a:cubicBezTo>
                    <a:pt x="677" y="846"/>
                    <a:pt x="674" y="837"/>
                    <a:pt x="672" y="828"/>
                  </a:cubicBezTo>
                  <a:cubicBezTo>
                    <a:pt x="666" y="805"/>
                    <a:pt x="660" y="782"/>
                    <a:pt x="654" y="759"/>
                  </a:cubicBezTo>
                  <a:cubicBezTo>
                    <a:pt x="649" y="743"/>
                    <a:pt x="644" y="726"/>
                    <a:pt x="640" y="710"/>
                  </a:cubicBezTo>
                  <a:cubicBezTo>
                    <a:pt x="638" y="699"/>
                    <a:pt x="627" y="693"/>
                    <a:pt x="620" y="695"/>
                  </a:cubicBezTo>
                  <a:cubicBezTo>
                    <a:pt x="609" y="698"/>
                    <a:pt x="604" y="708"/>
                    <a:pt x="607" y="719"/>
                  </a:cubicBezTo>
                  <a:cubicBezTo>
                    <a:pt x="609" y="723"/>
                    <a:pt x="610" y="727"/>
                    <a:pt x="611" y="732"/>
                  </a:cubicBezTo>
                  <a:cubicBezTo>
                    <a:pt x="617" y="755"/>
                    <a:pt x="624" y="779"/>
                    <a:pt x="630" y="802"/>
                  </a:cubicBezTo>
                  <a:cubicBezTo>
                    <a:pt x="633" y="816"/>
                    <a:pt x="637" y="829"/>
                    <a:pt x="640" y="842"/>
                  </a:cubicBezTo>
                  <a:cubicBezTo>
                    <a:pt x="643" y="851"/>
                    <a:pt x="645" y="860"/>
                    <a:pt x="648" y="869"/>
                  </a:cubicBezTo>
                  <a:cubicBezTo>
                    <a:pt x="651" y="877"/>
                    <a:pt x="660" y="881"/>
                    <a:pt x="668" y="879"/>
                  </a:cubicBezTo>
                  <a:cubicBezTo>
                    <a:pt x="675" y="878"/>
                    <a:pt x="680" y="870"/>
                    <a:pt x="681" y="863"/>
                  </a:cubicBezTo>
                  <a:close/>
                  <a:moveTo>
                    <a:pt x="862" y="681"/>
                  </a:moveTo>
                  <a:cubicBezTo>
                    <a:pt x="864" y="681"/>
                    <a:pt x="867" y="680"/>
                    <a:pt x="870" y="679"/>
                  </a:cubicBezTo>
                  <a:cubicBezTo>
                    <a:pt x="877" y="675"/>
                    <a:pt x="880" y="669"/>
                    <a:pt x="879" y="661"/>
                  </a:cubicBezTo>
                  <a:cubicBezTo>
                    <a:pt x="878" y="654"/>
                    <a:pt x="874" y="650"/>
                    <a:pt x="867" y="648"/>
                  </a:cubicBezTo>
                  <a:cubicBezTo>
                    <a:pt x="855" y="644"/>
                    <a:pt x="842" y="641"/>
                    <a:pt x="830" y="637"/>
                  </a:cubicBezTo>
                  <a:cubicBezTo>
                    <a:pt x="807" y="631"/>
                    <a:pt x="784" y="625"/>
                    <a:pt x="761" y="619"/>
                  </a:cubicBezTo>
                  <a:cubicBezTo>
                    <a:pt x="746" y="615"/>
                    <a:pt x="731" y="611"/>
                    <a:pt x="716" y="607"/>
                  </a:cubicBezTo>
                  <a:cubicBezTo>
                    <a:pt x="707" y="605"/>
                    <a:pt x="697" y="611"/>
                    <a:pt x="695" y="620"/>
                  </a:cubicBezTo>
                  <a:cubicBezTo>
                    <a:pt x="693" y="628"/>
                    <a:pt x="699" y="638"/>
                    <a:pt x="707" y="640"/>
                  </a:cubicBezTo>
                  <a:cubicBezTo>
                    <a:pt x="733" y="647"/>
                    <a:pt x="759" y="654"/>
                    <a:pt x="785" y="661"/>
                  </a:cubicBezTo>
                  <a:cubicBezTo>
                    <a:pt x="805" y="666"/>
                    <a:pt x="825" y="672"/>
                    <a:pt x="845" y="677"/>
                  </a:cubicBezTo>
                  <a:cubicBezTo>
                    <a:pt x="851" y="679"/>
                    <a:pt x="856" y="680"/>
                    <a:pt x="862" y="681"/>
                  </a:cubicBezTo>
                  <a:close/>
                  <a:moveTo>
                    <a:pt x="415" y="234"/>
                  </a:moveTo>
                  <a:cubicBezTo>
                    <a:pt x="415" y="236"/>
                    <a:pt x="416" y="239"/>
                    <a:pt x="416" y="242"/>
                  </a:cubicBezTo>
                  <a:cubicBezTo>
                    <a:pt x="420" y="254"/>
                    <a:pt x="423" y="267"/>
                    <a:pt x="427" y="279"/>
                  </a:cubicBezTo>
                  <a:cubicBezTo>
                    <a:pt x="432" y="299"/>
                    <a:pt x="437" y="318"/>
                    <a:pt x="442" y="338"/>
                  </a:cubicBezTo>
                  <a:cubicBezTo>
                    <a:pt x="446" y="354"/>
                    <a:pt x="451" y="370"/>
                    <a:pt x="455" y="387"/>
                  </a:cubicBezTo>
                  <a:cubicBezTo>
                    <a:pt x="458" y="397"/>
                    <a:pt x="467" y="403"/>
                    <a:pt x="477" y="401"/>
                  </a:cubicBezTo>
                  <a:cubicBezTo>
                    <a:pt x="486" y="398"/>
                    <a:pt x="491" y="388"/>
                    <a:pt x="488" y="378"/>
                  </a:cubicBezTo>
                  <a:cubicBezTo>
                    <a:pt x="484" y="363"/>
                    <a:pt x="480" y="348"/>
                    <a:pt x="476" y="333"/>
                  </a:cubicBezTo>
                  <a:cubicBezTo>
                    <a:pt x="470" y="308"/>
                    <a:pt x="463" y="284"/>
                    <a:pt x="457" y="260"/>
                  </a:cubicBezTo>
                  <a:cubicBezTo>
                    <a:pt x="454" y="249"/>
                    <a:pt x="451" y="238"/>
                    <a:pt x="447" y="227"/>
                  </a:cubicBezTo>
                  <a:cubicBezTo>
                    <a:pt x="445" y="219"/>
                    <a:pt x="436" y="215"/>
                    <a:pt x="428" y="217"/>
                  </a:cubicBezTo>
                  <a:cubicBezTo>
                    <a:pt x="421" y="219"/>
                    <a:pt x="415" y="226"/>
                    <a:pt x="415" y="234"/>
                  </a:cubicBezTo>
                  <a:close/>
                  <a:moveTo>
                    <a:pt x="319" y="300"/>
                  </a:moveTo>
                  <a:cubicBezTo>
                    <a:pt x="318" y="300"/>
                    <a:pt x="318" y="301"/>
                    <a:pt x="318" y="301"/>
                  </a:cubicBezTo>
                  <a:cubicBezTo>
                    <a:pt x="311" y="301"/>
                    <a:pt x="305" y="306"/>
                    <a:pt x="302" y="312"/>
                  </a:cubicBezTo>
                  <a:cubicBezTo>
                    <a:pt x="299" y="320"/>
                    <a:pt x="302" y="326"/>
                    <a:pt x="307" y="332"/>
                  </a:cubicBezTo>
                  <a:cubicBezTo>
                    <a:pt x="341" y="366"/>
                    <a:pt x="376" y="400"/>
                    <a:pt x="410" y="435"/>
                  </a:cubicBezTo>
                  <a:cubicBezTo>
                    <a:pt x="414" y="438"/>
                    <a:pt x="417" y="442"/>
                    <a:pt x="422" y="444"/>
                  </a:cubicBezTo>
                  <a:cubicBezTo>
                    <a:pt x="430" y="448"/>
                    <a:pt x="438" y="444"/>
                    <a:pt x="443" y="437"/>
                  </a:cubicBezTo>
                  <a:cubicBezTo>
                    <a:pt x="446" y="432"/>
                    <a:pt x="446" y="422"/>
                    <a:pt x="439" y="416"/>
                  </a:cubicBezTo>
                  <a:cubicBezTo>
                    <a:pt x="403" y="379"/>
                    <a:pt x="367" y="343"/>
                    <a:pt x="331" y="307"/>
                  </a:cubicBezTo>
                  <a:cubicBezTo>
                    <a:pt x="328" y="304"/>
                    <a:pt x="323" y="302"/>
                    <a:pt x="319" y="3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62" name="Freeform 6">
              <a:extLst>
                <a:ext uri="{FF2B5EF4-FFF2-40B4-BE49-F238E27FC236}">
                  <a16:creationId xmlns:a16="http://schemas.microsoft.com/office/drawing/2014/main" id="{35846CCE-2618-43B7-9658-B406ED61C0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5068" y="2246539"/>
              <a:ext cx="1630363" cy="1647825"/>
            </a:xfrm>
            <a:custGeom>
              <a:avLst/>
              <a:gdLst>
                <a:gd name="T0" fmla="*/ 135 w 529"/>
                <a:gd name="T1" fmla="*/ 507 h 530"/>
                <a:gd name="T2" fmla="*/ 163 w 529"/>
                <a:gd name="T3" fmla="*/ 480 h 530"/>
                <a:gd name="T4" fmla="*/ 206 w 529"/>
                <a:gd name="T5" fmla="*/ 438 h 530"/>
                <a:gd name="T6" fmla="*/ 211 w 529"/>
                <a:gd name="T7" fmla="*/ 436 h 530"/>
                <a:gd name="T8" fmla="*/ 233 w 529"/>
                <a:gd name="T9" fmla="*/ 427 h 530"/>
                <a:gd name="T10" fmla="*/ 429 w 529"/>
                <a:gd name="T11" fmla="*/ 229 h 530"/>
                <a:gd name="T12" fmla="*/ 436 w 529"/>
                <a:gd name="T13" fmla="*/ 216 h 530"/>
                <a:gd name="T14" fmla="*/ 427 w 529"/>
                <a:gd name="T15" fmla="*/ 175 h 530"/>
                <a:gd name="T16" fmla="*/ 363 w 529"/>
                <a:gd name="T17" fmla="*/ 106 h 530"/>
                <a:gd name="T18" fmla="*/ 318 w 529"/>
                <a:gd name="T19" fmla="*/ 91 h 530"/>
                <a:gd name="T20" fmla="*/ 294 w 529"/>
                <a:gd name="T21" fmla="*/ 100 h 530"/>
                <a:gd name="T22" fmla="*/ 97 w 529"/>
                <a:gd name="T23" fmla="*/ 297 h 530"/>
                <a:gd name="T24" fmla="*/ 91 w 529"/>
                <a:gd name="T25" fmla="*/ 316 h 530"/>
                <a:gd name="T26" fmla="*/ 89 w 529"/>
                <a:gd name="T27" fmla="*/ 322 h 530"/>
                <a:gd name="T28" fmla="*/ 21 w 529"/>
                <a:gd name="T29" fmla="*/ 391 h 530"/>
                <a:gd name="T30" fmla="*/ 18 w 529"/>
                <a:gd name="T31" fmla="*/ 393 h 530"/>
                <a:gd name="T32" fmla="*/ 8 w 529"/>
                <a:gd name="T33" fmla="*/ 366 h 530"/>
                <a:gd name="T34" fmla="*/ 0 w 529"/>
                <a:gd name="T35" fmla="*/ 311 h 530"/>
                <a:gd name="T36" fmla="*/ 37 w 529"/>
                <a:gd name="T37" fmla="*/ 229 h 530"/>
                <a:gd name="T38" fmla="*/ 133 w 529"/>
                <a:gd name="T39" fmla="*/ 132 h 530"/>
                <a:gd name="T40" fmla="*/ 235 w 529"/>
                <a:gd name="T41" fmla="*/ 31 h 530"/>
                <a:gd name="T42" fmla="*/ 314 w 529"/>
                <a:gd name="T43" fmla="*/ 0 h 530"/>
                <a:gd name="T44" fmla="*/ 371 w 529"/>
                <a:gd name="T45" fmla="*/ 10 h 530"/>
                <a:gd name="T46" fmla="*/ 424 w 529"/>
                <a:gd name="T47" fmla="*/ 37 h 530"/>
                <a:gd name="T48" fmla="*/ 496 w 529"/>
                <a:gd name="T49" fmla="*/ 111 h 530"/>
                <a:gd name="T50" fmla="*/ 523 w 529"/>
                <a:gd name="T51" fmla="*/ 175 h 530"/>
                <a:gd name="T52" fmla="*/ 520 w 529"/>
                <a:gd name="T53" fmla="*/ 254 h 530"/>
                <a:gd name="T54" fmla="*/ 494 w 529"/>
                <a:gd name="T55" fmla="*/ 294 h 530"/>
                <a:gd name="T56" fmla="*/ 339 w 529"/>
                <a:gd name="T57" fmla="*/ 449 h 530"/>
                <a:gd name="T58" fmla="*/ 289 w 529"/>
                <a:gd name="T59" fmla="*/ 499 h 530"/>
                <a:gd name="T60" fmla="*/ 233 w 529"/>
                <a:gd name="T61" fmla="*/ 525 h 530"/>
                <a:gd name="T62" fmla="*/ 138 w 529"/>
                <a:gd name="T63" fmla="*/ 510 h 530"/>
                <a:gd name="T64" fmla="*/ 135 w 529"/>
                <a:gd name="T65" fmla="*/ 507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29" h="530">
                  <a:moveTo>
                    <a:pt x="135" y="507"/>
                  </a:moveTo>
                  <a:cubicBezTo>
                    <a:pt x="145" y="498"/>
                    <a:pt x="154" y="489"/>
                    <a:pt x="163" y="480"/>
                  </a:cubicBezTo>
                  <a:cubicBezTo>
                    <a:pt x="178" y="466"/>
                    <a:pt x="191" y="452"/>
                    <a:pt x="206" y="438"/>
                  </a:cubicBezTo>
                  <a:cubicBezTo>
                    <a:pt x="207" y="437"/>
                    <a:pt x="209" y="436"/>
                    <a:pt x="211" y="436"/>
                  </a:cubicBezTo>
                  <a:cubicBezTo>
                    <a:pt x="220" y="436"/>
                    <a:pt x="227" y="433"/>
                    <a:pt x="233" y="427"/>
                  </a:cubicBezTo>
                  <a:cubicBezTo>
                    <a:pt x="298" y="361"/>
                    <a:pt x="364" y="295"/>
                    <a:pt x="429" y="229"/>
                  </a:cubicBezTo>
                  <a:cubicBezTo>
                    <a:pt x="433" y="225"/>
                    <a:pt x="435" y="221"/>
                    <a:pt x="436" y="216"/>
                  </a:cubicBezTo>
                  <a:cubicBezTo>
                    <a:pt x="436" y="202"/>
                    <a:pt x="433" y="188"/>
                    <a:pt x="427" y="175"/>
                  </a:cubicBezTo>
                  <a:cubicBezTo>
                    <a:pt x="413" y="145"/>
                    <a:pt x="391" y="122"/>
                    <a:pt x="363" y="106"/>
                  </a:cubicBezTo>
                  <a:cubicBezTo>
                    <a:pt x="349" y="98"/>
                    <a:pt x="334" y="92"/>
                    <a:pt x="318" y="91"/>
                  </a:cubicBezTo>
                  <a:cubicBezTo>
                    <a:pt x="309" y="90"/>
                    <a:pt x="301" y="93"/>
                    <a:pt x="294" y="100"/>
                  </a:cubicBezTo>
                  <a:cubicBezTo>
                    <a:pt x="229" y="166"/>
                    <a:pt x="163" y="232"/>
                    <a:pt x="97" y="297"/>
                  </a:cubicBezTo>
                  <a:cubicBezTo>
                    <a:pt x="92" y="303"/>
                    <a:pt x="91" y="309"/>
                    <a:pt x="91" y="316"/>
                  </a:cubicBezTo>
                  <a:cubicBezTo>
                    <a:pt x="91" y="318"/>
                    <a:pt x="90" y="321"/>
                    <a:pt x="89" y="322"/>
                  </a:cubicBezTo>
                  <a:cubicBezTo>
                    <a:pt x="66" y="345"/>
                    <a:pt x="43" y="368"/>
                    <a:pt x="21" y="391"/>
                  </a:cubicBezTo>
                  <a:cubicBezTo>
                    <a:pt x="20" y="391"/>
                    <a:pt x="20" y="392"/>
                    <a:pt x="18" y="393"/>
                  </a:cubicBezTo>
                  <a:cubicBezTo>
                    <a:pt x="15" y="383"/>
                    <a:pt x="11" y="375"/>
                    <a:pt x="8" y="366"/>
                  </a:cubicBezTo>
                  <a:cubicBezTo>
                    <a:pt x="3" y="348"/>
                    <a:pt x="0" y="330"/>
                    <a:pt x="0" y="311"/>
                  </a:cubicBezTo>
                  <a:cubicBezTo>
                    <a:pt x="1" y="279"/>
                    <a:pt x="13" y="252"/>
                    <a:pt x="37" y="229"/>
                  </a:cubicBezTo>
                  <a:cubicBezTo>
                    <a:pt x="69" y="197"/>
                    <a:pt x="101" y="165"/>
                    <a:pt x="133" y="132"/>
                  </a:cubicBezTo>
                  <a:cubicBezTo>
                    <a:pt x="167" y="98"/>
                    <a:pt x="201" y="64"/>
                    <a:pt x="235" y="31"/>
                  </a:cubicBezTo>
                  <a:cubicBezTo>
                    <a:pt x="257" y="9"/>
                    <a:pt x="283" y="0"/>
                    <a:pt x="314" y="0"/>
                  </a:cubicBezTo>
                  <a:cubicBezTo>
                    <a:pt x="334" y="0"/>
                    <a:pt x="352" y="3"/>
                    <a:pt x="371" y="10"/>
                  </a:cubicBezTo>
                  <a:cubicBezTo>
                    <a:pt x="390" y="16"/>
                    <a:pt x="408" y="25"/>
                    <a:pt x="424" y="37"/>
                  </a:cubicBezTo>
                  <a:cubicBezTo>
                    <a:pt x="453" y="57"/>
                    <a:pt x="477" y="81"/>
                    <a:pt x="496" y="111"/>
                  </a:cubicBezTo>
                  <a:cubicBezTo>
                    <a:pt x="508" y="131"/>
                    <a:pt x="518" y="152"/>
                    <a:pt x="523" y="175"/>
                  </a:cubicBezTo>
                  <a:cubicBezTo>
                    <a:pt x="529" y="202"/>
                    <a:pt x="529" y="228"/>
                    <a:pt x="520" y="254"/>
                  </a:cubicBezTo>
                  <a:cubicBezTo>
                    <a:pt x="515" y="269"/>
                    <a:pt x="506" y="283"/>
                    <a:pt x="494" y="294"/>
                  </a:cubicBezTo>
                  <a:cubicBezTo>
                    <a:pt x="442" y="346"/>
                    <a:pt x="391" y="397"/>
                    <a:pt x="339" y="449"/>
                  </a:cubicBezTo>
                  <a:cubicBezTo>
                    <a:pt x="323" y="466"/>
                    <a:pt x="306" y="483"/>
                    <a:pt x="289" y="499"/>
                  </a:cubicBezTo>
                  <a:cubicBezTo>
                    <a:pt x="274" y="514"/>
                    <a:pt x="255" y="522"/>
                    <a:pt x="233" y="525"/>
                  </a:cubicBezTo>
                  <a:cubicBezTo>
                    <a:pt x="200" y="530"/>
                    <a:pt x="168" y="523"/>
                    <a:pt x="138" y="510"/>
                  </a:cubicBezTo>
                  <a:cubicBezTo>
                    <a:pt x="137" y="510"/>
                    <a:pt x="137" y="509"/>
                    <a:pt x="135" y="5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63" name="Freeform 7">
              <a:extLst>
                <a:ext uri="{FF2B5EF4-FFF2-40B4-BE49-F238E27FC236}">
                  <a16:creationId xmlns:a16="http://schemas.microsoft.com/office/drawing/2014/main" id="{77F36245-9721-4A5C-AD86-873DB27E7E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0880" y="4008664"/>
              <a:ext cx="1633538" cy="1660525"/>
            </a:xfrm>
            <a:custGeom>
              <a:avLst/>
              <a:gdLst>
                <a:gd name="T0" fmla="*/ 509 w 530"/>
                <a:gd name="T1" fmla="*/ 137 h 534"/>
                <a:gd name="T2" fmla="*/ 518 w 530"/>
                <a:gd name="T3" fmla="*/ 163 h 534"/>
                <a:gd name="T4" fmla="*/ 526 w 530"/>
                <a:gd name="T5" fmla="*/ 202 h 534"/>
                <a:gd name="T6" fmla="*/ 487 w 530"/>
                <a:gd name="T7" fmla="*/ 304 h 534"/>
                <a:gd name="T8" fmla="*/ 392 w 530"/>
                <a:gd name="T9" fmla="*/ 399 h 534"/>
                <a:gd name="T10" fmla="*/ 321 w 530"/>
                <a:gd name="T11" fmla="*/ 470 h 534"/>
                <a:gd name="T12" fmla="*/ 289 w 530"/>
                <a:gd name="T13" fmla="*/ 501 h 534"/>
                <a:gd name="T14" fmla="*/ 231 w 530"/>
                <a:gd name="T15" fmla="*/ 528 h 534"/>
                <a:gd name="T16" fmla="*/ 115 w 530"/>
                <a:gd name="T17" fmla="*/ 500 h 534"/>
                <a:gd name="T18" fmla="*/ 27 w 530"/>
                <a:gd name="T19" fmla="*/ 412 h 534"/>
                <a:gd name="T20" fmla="*/ 0 w 530"/>
                <a:gd name="T21" fmla="*/ 319 h 534"/>
                <a:gd name="T22" fmla="*/ 36 w 530"/>
                <a:gd name="T23" fmla="*/ 232 h 534"/>
                <a:gd name="T24" fmla="*/ 142 w 530"/>
                <a:gd name="T25" fmla="*/ 126 h 534"/>
                <a:gd name="T26" fmla="*/ 237 w 530"/>
                <a:gd name="T27" fmla="*/ 32 h 534"/>
                <a:gd name="T28" fmla="*/ 298 w 530"/>
                <a:gd name="T29" fmla="*/ 4 h 534"/>
                <a:gd name="T30" fmla="*/ 388 w 530"/>
                <a:gd name="T31" fmla="*/ 19 h 534"/>
                <a:gd name="T32" fmla="*/ 390 w 530"/>
                <a:gd name="T33" fmla="*/ 20 h 534"/>
                <a:gd name="T34" fmla="*/ 391 w 530"/>
                <a:gd name="T35" fmla="*/ 22 h 534"/>
                <a:gd name="T36" fmla="*/ 374 w 530"/>
                <a:gd name="T37" fmla="*/ 39 h 534"/>
                <a:gd name="T38" fmla="*/ 323 w 530"/>
                <a:gd name="T39" fmla="*/ 90 h 534"/>
                <a:gd name="T40" fmla="*/ 315 w 530"/>
                <a:gd name="T41" fmla="*/ 94 h 534"/>
                <a:gd name="T42" fmla="*/ 296 w 530"/>
                <a:gd name="T43" fmla="*/ 101 h 534"/>
                <a:gd name="T44" fmla="*/ 97 w 530"/>
                <a:gd name="T45" fmla="*/ 301 h 534"/>
                <a:gd name="T46" fmla="*/ 91 w 530"/>
                <a:gd name="T47" fmla="*/ 313 h 534"/>
                <a:gd name="T48" fmla="*/ 97 w 530"/>
                <a:gd name="T49" fmla="*/ 347 h 534"/>
                <a:gd name="T50" fmla="*/ 169 w 530"/>
                <a:gd name="T51" fmla="*/ 426 h 534"/>
                <a:gd name="T52" fmla="*/ 208 w 530"/>
                <a:gd name="T53" fmla="*/ 438 h 534"/>
                <a:gd name="T54" fmla="*/ 231 w 530"/>
                <a:gd name="T55" fmla="*/ 430 h 534"/>
                <a:gd name="T56" fmla="*/ 428 w 530"/>
                <a:gd name="T57" fmla="*/ 234 h 534"/>
                <a:gd name="T58" fmla="*/ 435 w 530"/>
                <a:gd name="T59" fmla="*/ 215 h 534"/>
                <a:gd name="T60" fmla="*/ 439 w 530"/>
                <a:gd name="T61" fmla="*/ 206 h 534"/>
                <a:gd name="T62" fmla="*/ 505 w 530"/>
                <a:gd name="T63" fmla="*/ 140 h 534"/>
                <a:gd name="T64" fmla="*/ 509 w 530"/>
                <a:gd name="T65" fmla="*/ 137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0" h="534">
                  <a:moveTo>
                    <a:pt x="509" y="137"/>
                  </a:moveTo>
                  <a:cubicBezTo>
                    <a:pt x="512" y="146"/>
                    <a:pt x="516" y="155"/>
                    <a:pt x="518" y="163"/>
                  </a:cubicBezTo>
                  <a:cubicBezTo>
                    <a:pt x="522" y="176"/>
                    <a:pt x="525" y="189"/>
                    <a:pt x="526" y="202"/>
                  </a:cubicBezTo>
                  <a:cubicBezTo>
                    <a:pt x="530" y="242"/>
                    <a:pt x="517" y="276"/>
                    <a:pt x="487" y="304"/>
                  </a:cubicBezTo>
                  <a:cubicBezTo>
                    <a:pt x="454" y="335"/>
                    <a:pt x="423" y="367"/>
                    <a:pt x="392" y="399"/>
                  </a:cubicBezTo>
                  <a:cubicBezTo>
                    <a:pt x="368" y="423"/>
                    <a:pt x="344" y="446"/>
                    <a:pt x="321" y="470"/>
                  </a:cubicBezTo>
                  <a:cubicBezTo>
                    <a:pt x="310" y="480"/>
                    <a:pt x="300" y="491"/>
                    <a:pt x="289" y="501"/>
                  </a:cubicBezTo>
                  <a:cubicBezTo>
                    <a:pt x="273" y="517"/>
                    <a:pt x="253" y="525"/>
                    <a:pt x="231" y="528"/>
                  </a:cubicBezTo>
                  <a:cubicBezTo>
                    <a:pt x="188" y="534"/>
                    <a:pt x="150" y="521"/>
                    <a:pt x="115" y="500"/>
                  </a:cubicBezTo>
                  <a:cubicBezTo>
                    <a:pt x="78" y="479"/>
                    <a:pt x="49" y="449"/>
                    <a:pt x="27" y="412"/>
                  </a:cubicBezTo>
                  <a:cubicBezTo>
                    <a:pt x="11" y="384"/>
                    <a:pt x="0" y="353"/>
                    <a:pt x="0" y="319"/>
                  </a:cubicBezTo>
                  <a:cubicBezTo>
                    <a:pt x="0" y="285"/>
                    <a:pt x="11" y="256"/>
                    <a:pt x="36" y="232"/>
                  </a:cubicBezTo>
                  <a:cubicBezTo>
                    <a:pt x="72" y="197"/>
                    <a:pt x="107" y="161"/>
                    <a:pt x="142" y="126"/>
                  </a:cubicBezTo>
                  <a:cubicBezTo>
                    <a:pt x="173" y="94"/>
                    <a:pt x="205" y="63"/>
                    <a:pt x="237" y="32"/>
                  </a:cubicBezTo>
                  <a:cubicBezTo>
                    <a:pt x="253" y="15"/>
                    <a:pt x="274" y="7"/>
                    <a:pt x="298" y="4"/>
                  </a:cubicBezTo>
                  <a:cubicBezTo>
                    <a:pt x="329" y="0"/>
                    <a:pt x="359" y="7"/>
                    <a:pt x="388" y="19"/>
                  </a:cubicBezTo>
                  <a:cubicBezTo>
                    <a:pt x="388" y="19"/>
                    <a:pt x="389" y="20"/>
                    <a:pt x="390" y="20"/>
                  </a:cubicBezTo>
                  <a:cubicBezTo>
                    <a:pt x="390" y="20"/>
                    <a:pt x="391" y="21"/>
                    <a:pt x="391" y="22"/>
                  </a:cubicBezTo>
                  <a:cubicBezTo>
                    <a:pt x="386" y="27"/>
                    <a:pt x="380" y="33"/>
                    <a:pt x="374" y="39"/>
                  </a:cubicBezTo>
                  <a:cubicBezTo>
                    <a:pt x="357" y="56"/>
                    <a:pt x="340" y="73"/>
                    <a:pt x="323" y="90"/>
                  </a:cubicBezTo>
                  <a:cubicBezTo>
                    <a:pt x="321" y="92"/>
                    <a:pt x="318" y="94"/>
                    <a:pt x="315" y="94"/>
                  </a:cubicBezTo>
                  <a:cubicBezTo>
                    <a:pt x="307" y="93"/>
                    <a:pt x="301" y="96"/>
                    <a:pt x="296" y="101"/>
                  </a:cubicBezTo>
                  <a:cubicBezTo>
                    <a:pt x="230" y="168"/>
                    <a:pt x="163" y="234"/>
                    <a:pt x="97" y="301"/>
                  </a:cubicBezTo>
                  <a:cubicBezTo>
                    <a:pt x="94" y="304"/>
                    <a:pt x="92" y="308"/>
                    <a:pt x="91" y="313"/>
                  </a:cubicBezTo>
                  <a:cubicBezTo>
                    <a:pt x="90" y="324"/>
                    <a:pt x="93" y="336"/>
                    <a:pt x="97" y="347"/>
                  </a:cubicBezTo>
                  <a:cubicBezTo>
                    <a:pt x="111" y="382"/>
                    <a:pt x="136" y="408"/>
                    <a:pt x="169" y="426"/>
                  </a:cubicBezTo>
                  <a:cubicBezTo>
                    <a:pt x="181" y="433"/>
                    <a:pt x="194" y="437"/>
                    <a:pt x="208" y="438"/>
                  </a:cubicBezTo>
                  <a:cubicBezTo>
                    <a:pt x="217" y="439"/>
                    <a:pt x="224" y="437"/>
                    <a:pt x="231" y="430"/>
                  </a:cubicBezTo>
                  <a:cubicBezTo>
                    <a:pt x="297" y="365"/>
                    <a:pt x="362" y="299"/>
                    <a:pt x="428" y="234"/>
                  </a:cubicBezTo>
                  <a:cubicBezTo>
                    <a:pt x="434" y="228"/>
                    <a:pt x="436" y="222"/>
                    <a:pt x="435" y="215"/>
                  </a:cubicBezTo>
                  <a:cubicBezTo>
                    <a:pt x="435" y="211"/>
                    <a:pt x="436" y="209"/>
                    <a:pt x="439" y="206"/>
                  </a:cubicBezTo>
                  <a:cubicBezTo>
                    <a:pt x="461" y="184"/>
                    <a:pt x="483" y="162"/>
                    <a:pt x="505" y="140"/>
                  </a:cubicBezTo>
                  <a:cubicBezTo>
                    <a:pt x="506" y="139"/>
                    <a:pt x="507" y="139"/>
                    <a:pt x="509" y="1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64" name="Freeform 8">
              <a:extLst>
                <a:ext uri="{FF2B5EF4-FFF2-40B4-BE49-F238E27FC236}">
                  <a16:creationId xmlns:a16="http://schemas.microsoft.com/office/drawing/2014/main" id="{0F6207EB-4557-4C1E-BFE8-B59557AF74A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8293" y="3934052"/>
              <a:ext cx="808038" cy="823913"/>
            </a:xfrm>
            <a:custGeom>
              <a:avLst/>
              <a:gdLst>
                <a:gd name="T0" fmla="*/ 215 w 262"/>
                <a:gd name="T1" fmla="*/ 6 h 265"/>
                <a:gd name="T2" fmla="*/ 205 w 262"/>
                <a:gd name="T3" fmla="*/ 34 h 265"/>
                <a:gd name="T4" fmla="*/ 243 w 262"/>
                <a:gd name="T5" fmla="*/ 34 h 265"/>
                <a:gd name="T6" fmla="*/ 241 w 262"/>
                <a:gd name="T7" fmla="*/ 47 h 265"/>
                <a:gd name="T8" fmla="*/ 246 w 262"/>
                <a:gd name="T9" fmla="*/ 56 h 265"/>
                <a:gd name="T10" fmla="*/ 250 w 262"/>
                <a:gd name="T11" fmla="*/ 66 h 265"/>
                <a:gd name="T12" fmla="*/ 240 w 262"/>
                <a:gd name="T13" fmla="*/ 90 h 265"/>
                <a:gd name="T14" fmla="*/ 259 w 262"/>
                <a:gd name="T15" fmla="*/ 88 h 265"/>
                <a:gd name="T16" fmla="*/ 258 w 262"/>
                <a:gd name="T17" fmla="*/ 99 h 265"/>
                <a:gd name="T18" fmla="*/ 109 w 262"/>
                <a:gd name="T19" fmla="*/ 248 h 265"/>
                <a:gd name="T20" fmla="*/ 61 w 262"/>
                <a:gd name="T21" fmla="*/ 260 h 265"/>
                <a:gd name="T22" fmla="*/ 8 w 262"/>
                <a:gd name="T23" fmla="*/ 212 h 265"/>
                <a:gd name="T24" fmla="*/ 10 w 262"/>
                <a:gd name="T25" fmla="*/ 165 h 265"/>
                <a:gd name="T26" fmla="*/ 30 w 262"/>
                <a:gd name="T27" fmla="*/ 143 h 265"/>
                <a:gd name="T28" fmla="*/ 170 w 262"/>
                <a:gd name="T29" fmla="*/ 4 h 265"/>
                <a:gd name="T30" fmla="*/ 182 w 262"/>
                <a:gd name="T31" fmla="*/ 3 h 265"/>
                <a:gd name="T32" fmla="*/ 184 w 262"/>
                <a:gd name="T33" fmla="*/ 5 h 265"/>
                <a:gd name="T34" fmla="*/ 202 w 262"/>
                <a:gd name="T35" fmla="*/ 9 h 265"/>
                <a:gd name="T36" fmla="*/ 215 w 262"/>
                <a:gd name="T37" fmla="*/ 6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2" h="265">
                  <a:moveTo>
                    <a:pt x="215" y="6"/>
                  </a:moveTo>
                  <a:cubicBezTo>
                    <a:pt x="212" y="16"/>
                    <a:pt x="209" y="24"/>
                    <a:pt x="205" y="34"/>
                  </a:cubicBezTo>
                  <a:cubicBezTo>
                    <a:pt x="218" y="34"/>
                    <a:pt x="230" y="34"/>
                    <a:pt x="243" y="34"/>
                  </a:cubicBezTo>
                  <a:cubicBezTo>
                    <a:pt x="242" y="38"/>
                    <a:pt x="242" y="43"/>
                    <a:pt x="241" y="47"/>
                  </a:cubicBezTo>
                  <a:cubicBezTo>
                    <a:pt x="240" y="52"/>
                    <a:pt x="242" y="54"/>
                    <a:pt x="246" y="56"/>
                  </a:cubicBezTo>
                  <a:cubicBezTo>
                    <a:pt x="253" y="60"/>
                    <a:pt x="252" y="60"/>
                    <a:pt x="250" y="66"/>
                  </a:cubicBezTo>
                  <a:cubicBezTo>
                    <a:pt x="247" y="74"/>
                    <a:pt x="244" y="81"/>
                    <a:pt x="240" y="90"/>
                  </a:cubicBezTo>
                  <a:cubicBezTo>
                    <a:pt x="247" y="89"/>
                    <a:pt x="253" y="89"/>
                    <a:pt x="259" y="88"/>
                  </a:cubicBezTo>
                  <a:cubicBezTo>
                    <a:pt x="262" y="92"/>
                    <a:pt x="261" y="95"/>
                    <a:pt x="258" y="99"/>
                  </a:cubicBezTo>
                  <a:cubicBezTo>
                    <a:pt x="208" y="149"/>
                    <a:pt x="158" y="198"/>
                    <a:pt x="109" y="248"/>
                  </a:cubicBezTo>
                  <a:cubicBezTo>
                    <a:pt x="95" y="262"/>
                    <a:pt x="79" y="265"/>
                    <a:pt x="61" y="260"/>
                  </a:cubicBezTo>
                  <a:cubicBezTo>
                    <a:pt x="36" y="253"/>
                    <a:pt x="18" y="236"/>
                    <a:pt x="8" y="212"/>
                  </a:cubicBezTo>
                  <a:cubicBezTo>
                    <a:pt x="1" y="196"/>
                    <a:pt x="0" y="180"/>
                    <a:pt x="10" y="165"/>
                  </a:cubicBezTo>
                  <a:cubicBezTo>
                    <a:pt x="15" y="157"/>
                    <a:pt x="23" y="150"/>
                    <a:pt x="30" y="143"/>
                  </a:cubicBezTo>
                  <a:cubicBezTo>
                    <a:pt x="77" y="97"/>
                    <a:pt x="123" y="50"/>
                    <a:pt x="170" y="4"/>
                  </a:cubicBezTo>
                  <a:cubicBezTo>
                    <a:pt x="174" y="0"/>
                    <a:pt x="176" y="0"/>
                    <a:pt x="182" y="3"/>
                  </a:cubicBezTo>
                  <a:cubicBezTo>
                    <a:pt x="182" y="4"/>
                    <a:pt x="184" y="4"/>
                    <a:pt x="184" y="5"/>
                  </a:cubicBezTo>
                  <a:cubicBezTo>
                    <a:pt x="189" y="12"/>
                    <a:pt x="195" y="12"/>
                    <a:pt x="202" y="9"/>
                  </a:cubicBezTo>
                  <a:cubicBezTo>
                    <a:pt x="206" y="8"/>
                    <a:pt x="210" y="7"/>
                    <a:pt x="215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65" name="Freeform 9">
              <a:extLst>
                <a:ext uri="{FF2B5EF4-FFF2-40B4-BE49-F238E27FC236}">
                  <a16:creationId xmlns:a16="http://schemas.microsoft.com/office/drawing/2014/main" id="{EBEF28AF-CFEA-47CD-B2CB-E274F17132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0143" y="3145064"/>
              <a:ext cx="768350" cy="788988"/>
            </a:xfrm>
            <a:custGeom>
              <a:avLst/>
              <a:gdLst>
                <a:gd name="T0" fmla="*/ 87 w 249"/>
                <a:gd name="T1" fmla="*/ 254 h 254"/>
                <a:gd name="T2" fmla="*/ 86 w 249"/>
                <a:gd name="T3" fmla="*/ 247 h 254"/>
                <a:gd name="T4" fmla="*/ 66 w 249"/>
                <a:gd name="T5" fmla="*/ 249 h 254"/>
                <a:gd name="T6" fmla="*/ 75 w 249"/>
                <a:gd name="T7" fmla="*/ 227 h 254"/>
                <a:gd name="T8" fmla="*/ 75 w 249"/>
                <a:gd name="T9" fmla="*/ 226 h 254"/>
                <a:gd name="T10" fmla="*/ 71 w 249"/>
                <a:gd name="T11" fmla="*/ 215 h 254"/>
                <a:gd name="T12" fmla="*/ 67 w 249"/>
                <a:gd name="T13" fmla="*/ 206 h 254"/>
                <a:gd name="T14" fmla="*/ 68 w 249"/>
                <a:gd name="T15" fmla="*/ 193 h 254"/>
                <a:gd name="T16" fmla="*/ 31 w 249"/>
                <a:gd name="T17" fmla="*/ 193 h 254"/>
                <a:gd name="T18" fmla="*/ 40 w 249"/>
                <a:gd name="T19" fmla="*/ 165 h 254"/>
                <a:gd name="T20" fmla="*/ 25 w 249"/>
                <a:gd name="T21" fmla="*/ 169 h 254"/>
                <a:gd name="T22" fmla="*/ 12 w 249"/>
                <a:gd name="T23" fmla="*/ 166 h 254"/>
                <a:gd name="T24" fmla="*/ 0 w 249"/>
                <a:gd name="T25" fmla="*/ 158 h 254"/>
                <a:gd name="T26" fmla="*/ 15 w 249"/>
                <a:gd name="T27" fmla="*/ 144 h 254"/>
                <a:gd name="T28" fmla="*/ 116 w 249"/>
                <a:gd name="T29" fmla="*/ 41 h 254"/>
                <a:gd name="T30" fmla="*/ 143 w 249"/>
                <a:gd name="T31" fmla="*/ 14 h 254"/>
                <a:gd name="T32" fmla="*/ 188 w 249"/>
                <a:gd name="T33" fmla="*/ 4 h 254"/>
                <a:gd name="T34" fmla="*/ 228 w 249"/>
                <a:gd name="T35" fmla="*/ 30 h 254"/>
                <a:gd name="T36" fmla="*/ 246 w 249"/>
                <a:gd name="T37" fmla="*/ 85 h 254"/>
                <a:gd name="T38" fmla="*/ 235 w 249"/>
                <a:gd name="T39" fmla="*/ 106 h 254"/>
                <a:gd name="T40" fmla="*/ 140 w 249"/>
                <a:gd name="T41" fmla="*/ 201 h 254"/>
                <a:gd name="T42" fmla="*/ 90 w 249"/>
                <a:gd name="T43" fmla="*/ 251 h 254"/>
                <a:gd name="T44" fmla="*/ 87 w 249"/>
                <a:gd name="T45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9" h="254">
                  <a:moveTo>
                    <a:pt x="87" y="254"/>
                  </a:moveTo>
                  <a:cubicBezTo>
                    <a:pt x="87" y="251"/>
                    <a:pt x="86" y="249"/>
                    <a:pt x="86" y="247"/>
                  </a:cubicBezTo>
                  <a:cubicBezTo>
                    <a:pt x="80" y="248"/>
                    <a:pt x="73" y="248"/>
                    <a:pt x="66" y="249"/>
                  </a:cubicBezTo>
                  <a:cubicBezTo>
                    <a:pt x="69" y="241"/>
                    <a:pt x="72" y="234"/>
                    <a:pt x="75" y="227"/>
                  </a:cubicBezTo>
                  <a:cubicBezTo>
                    <a:pt x="75" y="227"/>
                    <a:pt x="75" y="227"/>
                    <a:pt x="75" y="226"/>
                  </a:cubicBezTo>
                  <a:cubicBezTo>
                    <a:pt x="78" y="219"/>
                    <a:pt x="78" y="219"/>
                    <a:pt x="71" y="215"/>
                  </a:cubicBezTo>
                  <a:cubicBezTo>
                    <a:pt x="67" y="213"/>
                    <a:pt x="66" y="211"/>
                    <a:pt x="67" y="206"/>
                  </a:cubicBezTo>
                  <a:cubicBezTo>
                    <a:pt x="68" y="202"/>
                    <a:pt x="68" y="197"/>
                    <a:pt x="68" y="193"/>
                  </a:cubicBezTo>
                  <a:cubicBezTo>
                    <a:pt x="56" y="193"/>
                    <a:pt x="44" y="193"/>
                    <a:pt x="31" y="193"/>
                  </a:cubicBezTo>
                  <a:cubicBezTo>
                    <a:pt x="34" y="183"/>
                    <a:pt x="37" y="175"/>
                    <a:pt x="40" y="165"/>
                  </a:cubicBezTo>
                  <a:cubicBezTo>
                    <a:pt x="35" y="167"/>
                    <a:pt x="30" y="167"/>
                    <a:pt x="25" y="169"/>
                  </a:cubicBezTo>
                  <a:cubicBezTo>
                    <a:pt x="20" y="170"/>
                    <a:pt x="16" y="170"/>
                    <a:pt x="12" y="166"/>
                  </a:cubicBezTo>
                  <a:cubicBezTo>
                    <a:pt x="8" y="163"/>
                    <a:pt x="4" y="161"/>
                    <a:pt x="0" y="158"/>
                  </a:cubicBezTo>
                  <a:cubicBezTo>
                    <a:pt x="5" y="153"/>
                    <a:pt x="10" y="149"/>
                    <a:pt x="15" y="144"/>
                  </a:cubicBezTo>
                  <a:cubicBezTo>
                    <a:pt x="49" y="109"/>
                    <a:pt x="83" y="75"/>
                    <a:pt x="116" y="41"/>
                  </a:cubicBezTo>
                  <a:cubicBezTo>
                    <a:pt x="125" y="32"/>
                    <a:pt x="134" y="23"/>
                    <a:pt x="143" y="14"/>
                  </a:cubicBezTo>
                  <a:cubicBezTo>
                    <a:pt x="156" y="2"/>
                    <a:pt x="172" y="0"/>
                    <a:pt x="188" y="4"/>
                  </a:cubicBezTo>
                  <a:cubicBezTo>
                    <a:pt x="204" y="9"/>
                    <a:pt x="218" y="18"/>
                    <a:pt x="228" y="30"/>
                  </a:cubicBezTo>
                  <a:cubicBezTo>
                    <a:pt x="242" y="46"/>
                    <a:pt x="249" y="64"/>
                    <a:pt x="246" y="85"/>
                  </a:cubicBezTo>
                  <a:cubicBezTo>
                    <a:pt x="245" y="93"/>
                    <a:pt x="241" y="100"/>
                    <a:pt x="235" y="106"/>
                  </a:cubicBezTo>
                  <a:cubicBezTo>
                    <a:pt x="203" y="138"/>
                    <a:pt x="172" y="169"/>
                    <a:pt x="140" y="201"/>
                  </a:cubicBezTo>
                  <a:cubicBezTo>
                    <a:pt x="124" y="218"/>
                    <a:pt x="107" y="234"/>
                    <a:pt x="90" y="251"/>
                  </a:cubicBezTo>
                  <a:cubicBezTo>
                    <a:pt x="90" y="252"/>
                    <a:pt x="89" y="253"/>
                    <a:pt x="87" y="2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66" name="Freeform 10">
              <a:extLst>
                <a:ext uri="{FF2B5EF4-FFF2-40B4-BE49-F238E27FC236}">
                  <a16:creationId xmlns:a16="http://schemas.microsoft.com/office/drawing/2014/main" id="{38519E02-3653-4B58-920B-A8D9017AFF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1130" y="4267427"/>
              <a:ext cx="454025" cy="454025"/>
            </a:xfrm>
            <a:custGeom>
              <a:avLst/>
              <a:gdLst>
                <a:gd name="T0" fmla="*/ 19 w 147"/>
                <a:gd name="T1" fmla="*/ 0 h 146"/>
                <a:gd name="T2" fmla="*/ 31 w 147"/>
                <a:gd name="T3" fmla="*/ 6 h 146"/>
                <a:gd name="T4" fmla="*/ 140 w 147"/>
                <a:gd name="T5" fmla="*/ 115 h 146"/>
                <a:gd name="T6" fmla="*/ 145 w 147"/>
                <a:gd name="T7" fmla="*/ 133 h 146"/>
                <a:gd name="T8" fmla="*/ 132 w 147"/>
                <a:gd name="T9" fmla="*/ 145 h 146"/>
                <a:gd name="T10" fmla="*/ 115 w 147"/>
                <a:gd name="T11" fmla="*/ 139 h 146"/>
                <a:gd name="T12" fmla="*/ 18 w 147"/>
                <a:gd name="T13" fmla="*/ 42 h 146"/>
                <a:gd name="T14" fmla="*/ 6 w 147"/>
                <a:gd name="T15" fmla="*/ 30 h 146"/>
                <a:gd name="T16" fmla="*/ 3 w 147"/>
                <a:gd name="T17" fmla="*/ 11 h 146"/>
                <a:gd name="T18" fmla="*/ 19 w 147"/>
                <a:gd name="T19" fmla="*/ 1 h 146"/>
                <a:gd name="T20" fmla="*/ 19 w 147"/>
                <a:gd name="T21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46">
                  <a:moveTo>
                    <a:pt x="19" y="0"/>
                  </a:moveTo>
                  <a:cubicBezTo>
                    <a:pt x="23" y="2"/>
                    <a:pt x="28" y="3"/>
                    <a:pt x="31" y="6"/>
                  </a:cubicBezTo>
                  <a:cubicBezTo>
                    <a:pt x="67" y="42"/>
                    <a:pt x="104" y="79"/>
                    <a:pt x="140" y="115"/>
                  </a:cubicBezTo>
                  <a:cubicBezTo>
                    <a:pt x="145" y="120"/>
                    <a:pt x="147" y="126"/>
                    <a:pt x="145" y="133"/>
                  </a:cubicBezTo>
                  <a:cubicBezTo>
                    <a:pt x="143" y="139"/>
                    <a:pt x="138" y="143"/>
                    <a:pt x="132" y="145"/>
                  </a:cubicBezTo>
                  <a:cubicBezTo>
                    <a:pt x="125" y="146"/>
                    <a:pt x="120" y="143"/>
                    <a:pt x="115" y="139"/>
                  </a:cubicBezTo>
                  <a:cubicBezTo>
                    <a:pt x="83" y="107"/>
                    <a:pt x="51" y="74"/>
                    <a:pt x="18" y="42"/>
                  </a:cubicBezTo>
                  <a:cubicBezTo>
                    <a:pt x="14" y="38"/>
                    <a:pt x="10" y="34"/>
                    <a:pt x="6" y="30"/>
                  </a:cubicBezTo>
                  <a:cubicBezTo>
                    <a:pt x="1" y="24"/>
                    <a:pt x="0" y="18"/>
                    <a:pt x="3" y="11"/>
                  </a:cubicBezTo>
                  <a:cubicBezTo>
                    <a:pt x="6" y="4"/>
                    <a:pt x="11" y="1"/>
                    <a:pt x="19" y="1"/>
                  </a:cubicBezTo>
                  <a:cubicBezTo>
                    <a:pt x="19" y="1"/>
                    <a:pt x="19" y="0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67" name="Freeform 11">
              <a:extLst>
                <a:ext uri="{FF2B5EF4-FFF2-40B4-BE49-F238E27FC236}">
                  <a16:creationId xmlns:a16="http://schemas.microsoft.com/office/drawing/2014/main" id="{8C23A0B5-02CC-46C1-93A3-4C415E9DA0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6043" y="3530827"/>
              <a:ext cx="576263" cy="244475"/>
            </a:xfrm>
            <a:custGeom>
              <a:avLst/>
              <a:gdLst>
                <a:gd name="T0" fmla="*/ 0 w 187"/>
                <a:gd name="T1" fmla="*/ 19 h 79"/>
                <a:gd name="T2" fmla="*/ 23 w 187"/>
                <a:gd name="T3" fmla="*/ 3 h 79"/>
                <a:gd name="T4" fmla="*/ 108 w 187"/>
                <a:gd name="T5" fmla="*/ 26 h 79"/>
                <a:gd name="T6" fmla="*/ 173 w 187"/>
                <a:gd name="T7" fmla="*/ 43 h 79"/>
                <a:gd name="T8" fmla="*/ 185 w 187"/>
                <a:gd name="T9" fmla="*/ 63 h 79"/>
                <a:gd name="T10" fmla="*/ 164 w 187"/>
                <a:gd name="T11" fmla="*/ 76 h 79"/>
                <a:gd name="T12" fmla="*/ 106 w 187"/>
                <a:gd name="T13" fmla="*/ 61 h 79"/>
                <a:gd name="T14" fmla="*/ 19 w 187"/>
                <a:gd name="T15" fmla="*/ 37 h 79"/>
                <a:gd name="T16" fmla="*/ 3 w 187"/>
                <a:gd name="T17" fmla="*/ 27 h 79"/>
                <a:gd name="T18" fmla="*/ 0 w 187"/>
                <a:gd name="T19" fmla="*/ 1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7" h="79">
                  <a:moveTo>
                    <a:pt x="0" y="19"/>
                  </a:moveTo>
                  <a:cubicBezTo>
                    <a:pt x="1" y="8"/>
                    <a:pt x="12" y="0"/>
                    <a:pt x="23" y="3"/>
                  </a:cubicBezTo>
                  <a:cubicBezTo>
                    <a:pt x="52" y="11"/>
                    <a:pt x="80" y="18"/>
                    <a:pt x="108" y="26"/>
                  </a:cubicBezTo>
                  <a:cubicBezTo>
                    <a:pt x="130" y="32"/>
                    <a:pt x="151" y="37"/>
                    <a:pt x="173" y="43"/>
                  </a:cubicBezTo>
                  <a:cubicBezTo>
                    <a:pt x="181" y="45"/>
                    <a:pt x="187" y="55"/>
                    <a:pt x="185" y="63"/>
                  </a:cubicBezTo>
                  <a:cubicBezTo>
                    <a:pt x="182" y="73"/>
                    <a:pt x="173" y="79"/>
                    <a:pt x="164" y="76"/>
                  </a:cubicBezTo>
                  <a:cubicBezTo>
                    <a:pt x="145" y="71"/>
                    <a:pt x="125" y="66"/>
                    <a:pt x="106" y="61"/>
                  </a:cubicBezTo>
                  <a:cubicBezTo>
                    <a:pt x="77" y="53"/>
                    <a:pt x="48" y="45"/>
                    <a:pt x="19" y="37"/>
                  </a:cubicBezTo>
                  <a:cubicBezTo>
                    <a:pt x="12" y="36"/>
                    <a:pt x="6" y="34"/>
                    <a:pt x="3" y="27"/>
                  </a:cubicBezTo>
                  <a:cubicBezTo>
                    <a:pt x="1" y="25"/>
                    <a:pt x="1" y="22"/>
                    <a:pt x="0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68" name="Freeform 12">
              <a:extLst>
                <a:ext uri="{FF2B5EF4-FFF2-40B4-BE49-F238E27FC236}">
                  <a16:creationId xmlns:a16="http://schemas.microsoft.com/office/drawing/2014/main" id="{700B5E77-9895-41A7-B85D-9F6628BF00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3018" y="4400777"/>
              <a:ext cx="236538" cy="584200"/>
            </a:xfrm>
            <a:custGeom>
              <a:avLst/>
              <a:gdLst>
                <a:gd name="T0" fmla="*/ 77 w 77"/>
                <a:gd name="T1" fmla="*/ 170 h 188"/>
                <a:gd name="T2" fmla="*/ 64 w 77"/>
                <a:gd name="T3" fmla="*/ 186 h 188"/>
                <a:gd name="T4" fmla="*/ 44 w 77"/>
                <a:gd name="T5" fmla="*/ 176 h 188"/>
                <a:gd name="T6" fmla="*/ 36 w 77"/>
                <a:gd name="T7" fmla="*/ 149 h 188"/>
                <a:gd name="T8" fmla="*/ 26 w 77"/>
                <a:gd name="T9" fmla="*/ 109 h 188"/>
                <a:gd name="T10" fmla="*/ 7 w 77"/>
                <a:gd name="T11" fmla="*/ 39 h 188"/>
                <a:gd name="T12" fmla="*/ 3 w 77"/>
                <a:gd name="T13" fmla="*/ 26 h 188"/>
                <a:gd name="T14" fmla="*/ 16 w 77"/>
                <a:gd name="T15" fmla="*/ 2 h 188"/>
                <a:gd name="T16" fmla="*/ 36 w 77"/>
                <a:gd name="T17" fmla="*/ 17 h 188"/>
                <a:gd name="T18" fmla="*/ 50 w 77"/>
                <a:gd name="T19" fmla="*/ 66 h 188"/>
                <a:gd name="T20" fmla="*/ 68 w 77"/>
                <a:gd name="T21" fmla="*/ 135 h 188"/>
                <a:gd name="T22" fmla="*/ 75 w 77"/>
                <a:gd name="T23" fmla="*/ 162 h 188"/>
                <a:gd name="T24" fmla="*/ 77 w 77"/>
                <a:gd name="T25" fmla="*/ 17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" h="188">
                  <a:moveTo>
                    <a:pt x="77" y="170"/>
                  </a:moveTo>
                  <a:cubicBezTo>
                    <a:pt x="76" y="177"/>
                    <a:pt x="71" y="185"/>
                    <a:pt x="64" y="186"/>
                  </a:cubicBezTo>
                  <a:cubicBezTo>
                    <a:pt x="56" y="188"/>
                    <a:pt x="47" y="184"/>
                    <a:pt x="44" y="176"/>
                  </a:cubicBezTo>
                  <a:cubicBezTo>
                    <a:pt x="41" y="167"/>
                    <a:pt x="39" y="158"/>
                    <a:pt x="36" y="149"/>
                  </a:cubicBezTo>
                  <a:cubicBezTo>
                    <a:pt x="33" y="136"/>
                    <a:pt x="29" y="123"/>
                    <a:pt x="26" y="109"/>
                  </a:cubicBezTo>
                  <a:cubicBezTo>
                    <a:pt x="20" y="86"/>
                    <a:pt x="13" y="62"/>
                    <a:pt x="7" y="39"/>
                  </a:cubicBezTo>
                  <a:cubicBezTo>
                    <a:pt x="6" y="34"/>
                    <a:pt x="5" y="30"/>
                    <a:pt x="3" y="26"/>
                  </a:cubicBezTo>
                  <a:cubicBezTo>
                    <a:pt x="0" y="15"/>
                    <a:pt x="5" y="5"/>
                    <a:pt x="16" y="2"/>
                  </a:cubicBezTo>
                  <a:cubicBezTo>
                    <a:pt x="23" y="0"/>
                    <a:pt x="34" y="6"/>
                    <a:pt x="36" y="17"/>
                  </a:cubicBezTo>
                  <a:cubicBezTo>
                    <a:pt x="40" y="33"/>
                    <a:pt x="45" y="50"/>
                    <a:pt x="50" y="66"/>
                  </a:cubicBezTo>
                  <a:cubicBezTo>
                    <a:pt x="56" y="89"/>
                    <a:pt x="62" y="112"/>
                    <a:pt x="68" y="135"/>
                  </a:cubicBezTo>
                  <a:cubicBezTo>
                    <a:pt x="70" y="144"/>
                    <a:pt x="73" y="153"/>
                    <a:pt x="75" y="162"/>
                  </a:cubicBezTo>
                  <a:cubicBezTo>
                    <a:pt x="76" y="165"/>
                    <a:pt x="76" y="167"/>
                    <a:pt x="77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69" name="Freeform 13">
              <a:extLst>
                <a:ext uri="{FF2B5EF4-FFF2-40B4-BE49-F238E27FC236}">
                  <a16:creationId xmlns:a16="http://schemas.microsoft.com/office/drawing/2014/main" id="{157FEB31-CD4C-4994-AABE-9ED9DA0BAD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7655" y="4127727"/>
              <a:ext cx="576263" cy="234950"/>
            </a:xfrm>
            <a:custGeom>
              <a:avLst/>
              <a:gdLst>
                <a:gd name="T0" fmla="*/ 169 w 187"/>
                <a:gd name="T1" fmla="*/ 76 h 76"/>
                <a:gd name="T2" fmla="*/ 152 w 187"/>
                <a:gd name="T3" fmla="*/ 72 h 76"/>
                <a:gd name="T4" fmla="*/ 92 w 187"/>
                <a:gd name="T5" fmla="*/ 56 h 76"/>
                <a:gd name="T6" fmla="*/ 14 w 187"/>
                <a:gd name="T7" fmla="*/ 35 h 76"/>
                <a:gd name="T8" fmla="*/ 2 w 187"/>
                <a:gd name="T9" fmla="*/ 15 h 76"/>
                <a:gd name="T10" fmla="*/ 23 w 187"/>
                <a:gd name="T11" fmla="*/ 2 h 76"/>
                <a:gd name="T12" fmla="*/ 68 w 187"/>
                <a:gd name="T13" fmla="*/ 14 h 76"/>
                <a:gd name="T14" fmla="*/ 137 w 187"/>
                <a:gd name="T15" fmla="*/ 32 h 76"/>
                <a:gd name="T16" fmla="*/ 174 w 187"/>
                <a:gd name="T17" fmla="*/ 43 h 76"/>
                <a:gd name="T18" fmla="*/ 186 w 187"/>
                <a:gd name="T19" fmla="*/ 56 h 76"/>
                <a:gd name="T20" fmla="*/ 177 w 187"/>
                <a:gd name="T21" fmla="*/ 74 h 76"/>
                <a:gd name="T22" fmla="*/ 169 w 187"/>
                <a:gd name="T2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7" h="76">
                  <a:moveTo>
                    <a:pt x="169" y="76"/>
                  </a:moveTo>
                  <a:cubicBezTo>
                    <a:pt x="163" y="75"/>
                    <a:pt x="158" y="74"/>
                    <a:pt x="152" y="72"/>
                  </a:cubicBezTo>
                  <a:cubicBezTo>
                    <a:pt x="132" y="67"/>
                    <a:pt x="112" y="61"/>
                    <a:pt x="92" y="56"/>
                  </a:cubicBezTo>
                  <a:cubicBezTo>
                    <a:pt x="66" y="49"/>
                    <a:pt x="40" y="42"/>
                    <a:pt x="14" y="35"/>
                  </a:cubicBezTo>
                  <a:cubicBezTo>
                    <a:pt x="6" y="33"/>
                    <a:pt x="0" y="23"/>
                    <a:pt x="2" y="15"/>
                  </a:cubicBezTo>
                  <a:cubicBezTo>
                    <a:pt x="4" y="6"/>
                    <a:pt x="14" y="0"/>
                    <a:pt x="23" y="2"/>
                  </a:cubicBezTo>
                  <a:cubicBezTo>
                    <a:pt x="38" y="6"/>
                    <a:pt x="53" y="10"/>
                    <a:pt x="68" y="14"/>
                  </a:cubicBezTo>
                  <a:cubicBezTo>
                    <a:pt x="91" y="20"/>
                    <a:pt x="114" y="26"/>
                    <a:pt x="137" y="32"/>
                  </a:cubicBezTo>
                  <a:cubicBezTo>
                    <a:pt x="149" y="36"/>
                    <a:pt x="162" y="39"/>
                    <a:pt x="174" y="43"/>
                  </a:cubicBezTo>
                  <a:cubicBezTo>
                    <a:pt x="181" y="45"/>
                    <a:pt x="185" y="49"/>
                    <a:pt x="186" y="56"/>
                  </a:cubicBezTo>
                  <a:cubicBezTo>
                    <a:pt x="187" y="64"/>
                    <a:pt x="184" y="70"/>
                    <a:pt x="177" y="74"/>
                  </a:cubicBezTo>
                  <a:cubicBezTo>
                    <a:pt x="174" y="75"/>
                    <a:pt x="171" y="76"/>
                    <a:pt x="1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70" name="Freeform 14">
              <a:extLst>
                <a:ext uri="{FF2B5EF4-FFF2-40B4-BE49-F238E27FC236}">
                  <a16:creationId xmlns:a16="http://schemas.microsoft.com/office/drawing/2014/main" id="{66E29811-C3A0-4C15-B39F-3B0B9C5A23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0405" y="2914877"/>
              <a:ext cx="233363" cy="584200"/>
            </a:xfrm>
            <a:custGeom>
              <a:avLst/>
              <a:gdLst>
                <a:gd name="T0" fmla="*/ 0 w 76"/>
                <a:gd name="T1" fmla="*/ 19 h 188"/>
                <a:gd name="T2" fmla="*/ 13 w 76"/>
                <a:gd name="T3" fmla="*/ 2 h 188"/>
                <a:gd name="T4" fmla="*/ 32 w 76"/>
                <a:gd name="T5" fmla="*/ 12 h 188"/>
                <a:gd name="T6" fmla="*/ 42 w 76"/>
                <a:gd name="T7" fmla="*/ 45 h 188"/>
                <a:gd name="T8" fmla="*/ 61 w 76"/>
                <a:gd name="T9" fmla="*/ 118 h 188"/>
                <a:gd name="T10" fmla="*/ 73 w 76"/>
                <a:gd name="T11" fmla="*/ 163 h 188"/>
                <a:gd name="T12" fmla="*/ 62 w 76"/>
                <a:gd name="T13" fmla="*/ 186 h 188"/>
                <a:gd name="T14" fmla="*/ 40 w 76"/>
                <a:gd name="T15" fmla="*/ 172 h 188"/>
                <a:gd name="T16" fmla="*/ 27 w 76"/>
                <a:gd name="T17" fmla="*/ 123 h 188"/>
                <a:gd name="T18" fmla="*/ 12 w 76"/>
                <a:gd name="T19" fmla="*/ 64 h 188"/>
                <a:gd name="T20" fmla="*/ 1 w 76"/>
                <a:gd name="T21" fmla="*/ 27 h 188"/>
                <a:gd name="T22" fmla="*/ 0 w 76"/>
                <a:gd name="T23" fmla="*/ 19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188">
                  <a:moveTo>
                    <a:pt x="0" y="19"/>
                  </a:moveTo>
                  <a:cubicBezTo>
                    <a:pt x="0" y="11"/>
                    <a:pt x="6" y="4"/>
                    <a:pt x="13" y="2"/>
                  </a:cubicBezTo>
                  <a:cubicBezTo>
                    <a:pt x="21" y="0"/>
                    <a:pt x="30" y="4"/>
                    <a:pt x="32" y="12"/>
                  </a:cubicBezTo>
                  <a:cubicBezTo>
                    <a:pt x="36" y="23"/>
                    <a:pt x="39" y="34"/>
                    <a:pt x="42" y="45"/>
                  </a:cubicBezTo>
                  <a:cubicBezTo>
                    <a:pt x="48" y="69"/>
                    <a:pt x="55" y="93"/>
                    <a:pt x="61" y="118"/>
                  </a:cubicBezTo>
                  <a:cubicBezTo>
                    <a:pt x="65" y="133"/>
                    <a:pt x="69" y="148"/>
                    <a:pt x="73" y="163"/>
                  </a:cubicBezTo>
                  <a:cubicBezTo>
                    <a:pt x="76" y="173"/>
                    <a:pt x="71" y="183"/>
                    <a:pt x="62" y="186"/>
                  </a:cubicBezTo>
                  <a:cubicBezTo>
                    <a:pt x="52" y="188"/>
                    <a:pt x="43" y="182"/>
                    <a:pt x="40" y="172"/>
                  </a:cubicBezTo>
                  <a:cubicBezTo>
                    <a:pt x="36" y="155"/>
                    <a:pt x="31" y="139"/>
                    <a:pt x="27" y="123"/>
                  </a:cubicBezTo>
                  <a:cubicBezTo>
                    <a:pt x="22" y="103"/>
                    <a:pt x="17" y="84"/>
                    <a:pt x="12" y="64"/>
                  </a:cubicBezTo>
                  <a:cubicBezTo>
                    <a:pt x="8" y="52"/>
                    <a:pt x="5" y="39"/>
                    <a:pt x="1" y="27"/>
                  </a:cubicBezTo>
                  <a:cubicBezTo>
                    <a:pt x="1" y="24"/>
                    <a:pt x="0" y="21"/>
                    <a:pt x="0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71" name="Freeform 15">
              <a:extLst>
                <a:ext uri="{FF2B5EF4-FFF2-40B4-BE49-F238E27FC236}">
                  <a16:creationId xmlns:a16="http://schemas.microsoft.com/office/drawing/2014/main" id="{71CD4A39-EAE7-4012-90AB-B19C3A135B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3218" y="3179989"/>
              <a:ext cx="452438" cy="458788"/>
            </a:xfrm>
            <a:custGeom>
              <a:avLst/>
              <a:gdLst>
                <a:gd name="T0" fmla="*/ 20 w 147"/>
                <a:gd name="T1" fmla="*/ 0 h 148"/>
                <a:gd name="T2" fmla="*/ 32 w 147"/>
                <a:gd name="T3" fmla="*/ 7 h 148"/>
                <a:gd name="T4" fmla="*/ 140 w 147"/>
                <a:gd name="T5" fmla="*/ 116 h 148"/>
                <a:gd name="T6" fmla="*/ 144 w 147"/>
                <a:gd name="T7" fmla="*/ 137 h 148"/>
                <a:gd name="T8" fmla="*/ 123 w 147"/>
                <a:gd name="T9" fmla="*/ 144 h 148"/>
                <a:gd name="T10" fmla="*/ 111 w 147"/>
                <a:gd name="T11" fmla="*/ 135 h 148"/>
                <a:gd name="T12" fmla="*/ 8 w 147"/>
                <a:gd name="T13" fmla="*/ 32 h 148"/>
                <a:gd name="T14" fmla="*/ 3 w 147"/>
                <a:gd name="T15" fmla="*/ 12 h 148"/>
                <a:gd name="T16" fmla="*/ 19 w 147"/>
                <a:gd name="T17" fmla="*/ 1 h 148"/>
                <a:gd name="T18" fmla="*/ 20 w 147"/>
                <a:gd name="T19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7" h="148">
                  <a:moveTo>
                    <a:pt x="20" y="0"/>
                  </a:moveTo>
                  <a:cubicBezTo>
                    <a:pt x="24" y="2"/>
                    <a:pt x="29" y="4"/>
                    <a:pt x="32" y="7"/>
                  </a:cubicBezTo>
                  <a:cubicBezTo>
                    <a:pt x="68" y="43"/>
                    <a:pt x="104" y="79"/>
                    <a:pt x="140" y="116"/>
                  </a:cubicBezTo>
                  <a:cubicBezTo>
                    <a:pt x="147" y="122"/>
                    <a:pt x="147" y="132"/>
                    <a:pt x="144" y="137"/>
                  </a:cubicBezTo>
                  <a:cubicBezTo>
                    <a:pt x="139" y="144"/>
                    <a:pt x="131" y="148"/>
                    <a:pt x="123" y="144"/>
                  </a:cubicBezTo>
                  <a:cubicBezTo>
                    <a:pt x="118" y="142"/>
                    <a:pt x="115" y="138"/>
                    <a:pt x="111" y="135"/>
                  </a:cubicBezTo>
                  <a:cubicBezTo>
                    <a:pt x="77" y="100"/>
                    <a:pt x="42" y="66"/>
                    <a:pt x="8" y="32"/>
                  </a:cubicBezTo>
                  <a:cubicBezTo>
                    <a:pt x="3" y="26"/>
                    <a:pt x="0" y="20"/>
                    <a:pt x="3" y="12"/>
                  </a:cubicBezTo>
                  <a:cubicBezTo>
                    <a:pt x="6" y="6"/>
                    <a:pt x="12" y="1"/>
                    <a:pt x="19" y="1"/>
                  </a:cubicBezTo>
                  <a:cubicBezTo>
                    <a:pt x="19" y="1"/>
                    <a:pt x="19" y="0"/>
                    <a:pt x="2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CC0644AF-592F-498F-AE15-20CCAE0A680D}"/>
              </a:ext>
            </a:extLst>
          </p:cNvPr>
          <p:cNvGrpSpPr/>
          <p:nvPr/>
        </p:nvGrpSpPr>
        <p:grpSpPr>
          <a:xfrm>
            <a:off x="8465063" y="4136051"/>
            <a:ext cx="466340" cy="410955"/>
            <a:chOff x="2341563" y="119063"/>
            <a:chExt cx="7512050" cy="6619875"/>
          </a:xfrm>
        </p:grpSpPr>
        <p:sp>
          <p:nvSpPr>
            <p:cNvPr id="78" name="Freeform 5">
              <a:extLst>
                <a:ext uri="{FF2B5EF4-FFF2-40B4-BE49-F238E27FC236}">
                  <a16:creationId xmlns:a16="http://schemas.microsoft.com/office/drawing/2014/main" id="{7B9C9B22-AE80-476E-9846-F24C89A6ABE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41563" y="119063"/>
              <a:ext cx="7512050" cy="6619875"/>
            </a:xfrm>
            <a:custGeom>
              <a:avLst/>
              <a:gdLst>
                <a:gd name="T0" fmla="*/ 2422 w 2440"/>
                <a:gd name="T1" fmla="*/ 1985 h 2132"/>
                <a:gd name="T2" fmla="*/ 2422 w 2440"/>
                <a:gd name="T3" fmla="*/ 1985 h 2132"/>
                <a:gd name="T4" fmla="*/ 1305 w 2440"/>
                <a:gd name="T5" fmla="*/ 49 h 2132"/>
                <a:gd name="T6" fmla="*/ 1220 w 2440"/>
                <a:gd name="T7" fmla="*/ 0 h 2132"/>
                <a:gd name="T8" fmla="*/ 1135 w 2440"/>
                <a:gd name="T9" fmla="*/ 49 h 2132"/>
                <a:gd name="T10" fmla="*/ 17 w 2440"/>
                <a:gd name="T11" fmla="*/ 1985 h 2132"/>
                <a:gd name="T12" fmla="*/ 17 w 2440"/>
                <a:gd name="T13" fmla="*/ 2083 h 2132"/>
                <a:gd name="T14" fmla="*/ 102 w 2440"/>
                <a:gd name="T15" fmla="*/ 2132 h 2132"/>
                <a:gd name="T16" fmla="*/ 2337 w 2440"/>
                <a:gd name="T17" fmla="*/ 2132 h 2132"/>
                <a:gd name="T18" fmla="*/ 2422 w 2440"/>
                <a:gd name="T19" fmla="*/ 2083 h 2132"/>
                <a:gd name="T20" fmla="*/ 2422 w 2440"/>
                <a:gd name="T21" fmla="*/ 1985 h 2132"/>
                <a:gd name="T22" fmla="*/ 340 w 2440"/>
                <a:gd name="T23" fmla="*/ 1897 h 2132"/>
                <a:gd name="T24" fmla="*/ 1220 w 2440"/>
                <a:gd name="T25" fmla="*/ 373 h 2132"/>
                <a:gd name="T26" fmla="*/ 2100 w 2440"/>
                <a:gd name="T27" fmla="*/ 1897 h 2132"/>
                <a:gd name="T28" fmla="*/ 340 w 2440"/>
                <a:gd name="T29" fmla="*/ 1897 h 2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40" h="2132">
                  <a:moveTo>
                    <a:pt x="2422" y="1985"/>
                  </a:moveTo>
                  <a:cubicBezTo>
                    <a:pt x="2422" y="1985"/>
                    <a:pt x="2422" y="1985"/>
                    <a:pt x="2422" y="1985"/>
                  </a:cubicBezTo>
                  <a:cubicBezTo>
                    <a:pt x="1305" y="49"/>
                    <a:pt x="1305" y="49"/>
                    <a:pt x="1305" y="49"/>
                  </a:cubicBezTo>
                  <a:cubicBezTo>
                    <a:pt x="1287" y="19"/>
                    <a:pt x="1255" y="0"/>
                    <a:pt x="1220" y="0"/>
                  </a:cubicBezTo>
                  <a:cubicBezTo>
                    <a:pt x="1185" y="0"/>
                    <a:pt x="1152" y="19"/>
                    <a:pt x="1135" y="49"/>
                  </a:cubicBezTo>
                  <a:cubicBezTo>
                    <a:pt x="17" y="1985"/>
                    <a:pt x="17" y="1985"/>
                    <a:pt x="17" y="1985"/>
                  </a:cubicBezTo>
                  <a:cubicBezTo>
                    <a:pt x="0" y="2015"/>
                    <a:pt x="0" y="2053"/>
                    <a:pt x="17" y="2083"/>
                  </a:cubicBezTo>
                  <a:cubicBezTo>
                    <a:pt x="35" y="2113"/>
                    <a:pt x="67" y="2132"/>
                    <a:pt x="102" y="2132"/>
                  </a:cubicBezTo>
                  <a:cubicBezTo>
                    <a:pt x="2337" y="2132"/>
                    <a:pt x="2337" y="2132"/>
                    <a:pt x="2337" y="2132"/>
                  </a:cubicBezTo>
                  <a:cubicBezTo>
                    <a:pt x="2372" y="2132"/>
                    <a:pt x="2405" y="2113"/>
                    <a:pt x="2422" y="2083"/>
                  </a:cubicBezTo>
                  <a:cubicBezTo>
                    <a:pt x="2440" y="2053"/>
                    <a:pt x="2440" y="2015"/>
                    <a:pt x="2422" y="1985"/>
                  </a:cubicBezTo>
                  <a:close/>
                  <a:moveTo>
                    <a:pt x="340" y="1897"/>
                  </a:moveTo>
                  <a:cubicBezTo>
                    <a:pt x="1220" y="373"/>
                    <a:pt x="1220" y="373"/>
                    <a:pt x="1220" y="373"/>
                  </a:cubicBezTo>
                  <a:cubicBezTo>
                    <a:pt x="2100" y="1897"/>
                    <a:pt x="2100" y="1897"/>
                    <a:pt x="2100" y="1897"/>
                  </a:cubicBezTo>
                  <a:lnTo>
                    <a:pt x="340" y="189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dirty="0">
                <a:solidFill>
                  <a:srgbClr val="282F39"/>
                </a:solidFill>
              </a:endParaRPr>
            </a:p>
          </p:txBody>
        </p:sp>
        <p:sp>
          <p:nvSpPr>
            <p:cNvPr id="79" name="Freeform 6">
              <a:extLst>
                <a:ext uri="{FF2B5EF4-FFF2-40B4-BE49-F238E27FC236}">
                  <a16:creationId xmlns:a16="http://schemas.microsoft.com/office/drawing/2014/main" id="{145D406A-82C1-4D3D-9FC5-7A4EBEE4E3F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24526" y="2305051"/>
              <a:ext cx="746125" cy="2393950"/>
            </a:xfrm>
            <a:custGeom>
              <a:avLst/>
              <a:gdLst>
                <a:gd name="T0" fmla="*/ 32 w 242"/>
                <a:gd name="T1" fmla="*/ 635 h 771"/>
                <a:gd name="T2" fmla="*/ 57 w 242"/>
                <a:gd name="T3" fmla="*/ 737 h 771"/>
                <a:gd name="T4" fmla="*/ 117 w 242"/>
                <a:gd name="T5" fmla="*/ 771 h 771"/>
                <a:gd name="T6" fmla="*/ 125 w 242"/>
                <a:gd name="T7" fmla="*/ 771 h 771"/>
                <a:gd name="T8" fmla="*/ 185 w 242"/>
                <a:gd name="T9" fmla="*/ 737 h 771"/>
                <a:gd name="T10" fmla="*/ 209 w 242"/>
                <a:gd name="T11" fmla="*/ 635 h 771"/>
                <a:gd name="T12" fmla="*/ 235 w 242"/>
                <a:gd name="T13" fmla="*/ 280 h 771"/>
                <a:gd name="T14" fmla="*/ 242 w 242"/>
                <a:gd name="T15" fmla="*/ 131 h 771"/>
                <a:gd name="T16" fmla="*/ 207 w 242"/>
                <a:gd name="T17" fmla="*/ 35 h 771"/>
                <a:gd name="T18" fmla="*/ 121 w 242"/>
                <a:gd name="T19" fmla="*/ 0 h 771"/>
                <a:gd name="T20" fmla="*/ 34 w 242"/>
                <a:gd name="T21" fmla="*/ 35 h 771"/>
                <a:gd name="T22" fmla="*/ 0 w 242"/>
                <a:gd name="T23" fmla="*/ 131 h 771"/>
                <a:gd name="T24" fmla="*/ 7 w 242"/>
                <a:gd name="T25" fmla="*/ 280 h 771"/>
                <a:gd name="T26" fmla="*/ 32 w 242"/>
                <a:gd name="T27" fmla="*/ 635 h 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2" h="771">
                  <a:moveTo>
                    <a:pt x="32" y="635"/>
                  </a:moveTo>
                  <a:cubicBezTo>
                    <a:pt x="37" y="681"/>
                    <a:pt x="45" y="715"/>
                    <a:pt x="57" y="737"/>
                  </a:cubicBezTo>
                  <a:cubicBezTo>
                    <a:pt x="68" y="760"/>
                    <a:pt x="88" y="771"/>
                    <a:pt x="117" y="771"/>
                  </a:cubicBezTo>
                  <a:cubicBezTo>
                    <a:pt x="125" y="771"/>
                    <a:pt x="125" y="771"/>
                    <a:pt x="125" y="771"/>
                  </a:cubicBezTo>
                  <a:cubicBezTo>
                    <a:pt x="154" y="771"/>
                    <a:pt x="174" y="760"/>
                    <a:pt x="185" y="737"/>
                  </a:cubicBezTo>
                  <a:cubicBezTo>
                    <a:pt x="196" y="715"/>
                    <a:pt x="204" y="681"/>
                    <a:pt x="209" y="635"/>
                  </a:cubicBezTo>
                  <a:cubicBezTo>
                    <a:pt x="235" y="280"/>
                    <a:pt x="235" y="280"/>
                    <a:pt x="235" y="280"/>
                  </a:cubicBezTo>
                  <a:cubicBezTo>
                    <a:pt x="240" y="210"/>
                    <a:pt x="242" y="161"/>
                    <a:pt x="242" y="131"/>
                  </a:cubicBezTo>
                  <a:cubicBezTo>
                    <a:pt x="242" y="90"/>
                    <a:pt x="230" y="58"/>
                    <a:pt x="207" y="35"/>
                  </a:cubicBezTo>
                  <a:cubicBezTo>
                    <a:pt x="185" y="13"/>
                    <a:pt x="153" y="0"/>
                    <a:pt x="121" y="0"/>
                  </a:cubicBezTo>
                  <a:cubicBezTo>
                    <a:pt x="88" y="0"/>
                    <a:pt x="57" y="13"/>
                    <a:pt x="34" y="35"/>
                  </a:cubicBezTo>
                  <a:cubicBezTo>
                    <a:pt x="11" y="58"/>
                    <a:pt x="0" y="90"/>
                    <a:pt x="0" y="131"/>
                  </a:cubicBezTo>
                  <a:cubicBezTo>
                    <a:pt x="0" y="161"/>
                    <a:pt x="2" y="210"/>
                    <a:pt x="7" y="280"/>
                  </a:cubicBezTo>
                  <a:lnTo>
                    <a:pt x="32" y="6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dirty="0">
                <a:solidFill>
                  <a:srgbClr val="282F39"/>
                </a:solidFill>
              </a:endParaRPr>
            </a:p>
          </p:txBody>
        </p:sp>
        <p:sp>
          <p:nvSpPr>
            <p:cNvPr id="80" name="Oval 7">
              <a:extLst>
                <a:ext uri="{FF2B5EF4-FFF2-40B4-BE49-F238E27FC236}">
                  <a16:creationId xmlns:a16="http://schemas.microsoft.com/office/drawing/2014/main" id="{42ABD9CA-30E5-4A5D-BBFA-285B69C102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9763" y="4978401"/>
              <a:ext cx="757238" cy="7635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</p:grpSp>
      <p:grpSp>
        <p:nvGrpSpPr>
          <p:cNvPr id="72" name="Grupo 71"/>
          <p:cNvGrpSpPr/>
          <p:nvPr/>
        </p:nvGrpSpPr>
        <p:grpSpPr>
          <a:xfrm>
            <a:off x="1" y="0"/>
            <a:ext cx="1049904" cy="952582"/>
            <a:chOff x="1" y="0"/>
            <a:chExt cx="1049904" cy="952582"/>
          </a:xfrm>
        </p:grpSpPr>
        <p:sp>
          <p:nvSpPr>
            <p:cNvPr id="74" name="Rectangle 1">
              <a:extLst>
                <a:ext uri="{FF2B5EF4-FFF2-40B4-BE49-F238E27FC236}">
                  <a16:creationId xmlns:a16="http://schemas.microsoft.com/office/drawing/2014/main" id="{572A260B-E44B-4442-935B-1A05EC22A3EF}"/>
                </a:ext>
              </a:extLst>
            </p:cNvPr>
            <p:cNvSpPr/>
            <p:nvPr/>
          </p:nvSpPr>
          <p:spPr>
            <a:xfrm>
              <a:off x="1" y="0"/>
              <a:ext cx="1049904" cy="952582"/>
            </a:xfrm>
            <a:prstGeom prst="rect">
              <a:avLst/>
            </a:prstGeom>
            <a:solidFill>
              <a:srgbClr val="CB1B4A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" name="TextBox 19">
              <a:extLst>
                <a:ext uri="{FF2B5EF4-FFF2-40B4-BE49-F238E27FC236}">
                  <a16:creationId xmlns:a16="http://schemas.microsoft.com/office/drawing/2014/main" id="{39CEC0D7-DE8B-498C-B626-42C96E041667}"/>
                </a:ext>
              </a:extLst>
            </p:cNvPr>
            <p:cNvSpPr txBox="1"/>
            <p:nvPr/>
          </p:nvSpPr>
          <p:spPr>
            <a:xfrm>
              <a:off x="86111" y="131643"/>
              <a:ext cx="963793" cy="784830"/>
            </a:xfrm>
            <a:prstGeom prst="rect">
              <a:avLst/>
            </a:prstGeom>
            <a:noFill/>
            <a:ln>
              <a:solidFill>
                <a:srgbClr val="CB1B4A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45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  <a:ea typeface="+mn-ea"/>
                  <a:cs typeface="+mn-cs"/>
                </a:rPr>
                <a:t>0</a:t>
              </a:r>
              <a:r>
                <a:rPr kumimoji="0" lang="pt-PT" sz="45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  <a:ea typeface="+mn-ea"/>
                  <a:cs typeface="+mn-cs"/>
                </a:rPr>
                <a:t>2</a:t>
              </a:r>
              <a:endParaRPr kumimoji="0" lang="en-GB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sp>
        <p:nvSpPr>
          <p:cNvPr id="73" name="TextBox 35">
            <a:extLst>
              <a:ext uri="{FF2B5EF4-FFF2-40B4-BE49-F238E27FC236}">
                <a16:creationId xmlns:a16="http://schemas.microsoft.com/office/drawing/2014/main" id="{B4598575-E0CD-4B0E-BD87-942520C95E42}"/>
              </a:ext>
            </a:extLst>
          </p:cNvPr>
          <p:cNvSpPr txBox="1"/>
          <p:nvPr/>
        </p:nvSpPr>
        <p:spPr>
          <a:xfrm>
            <a:off x="457200" y="6349245"/>
            <a:ext cx="11366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ES" sz="12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NOTA Aquí debes poner los temas del análisis FODA. La alternativa a esta diapositiva son las siguientes diapositivas. Debe eliminar esta nota</a:t>
            </a:r>
            <a:endParaRPr lang="en-GB" sz="12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728706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F1809E0-EEBE-4DEB-8C61-2E1A5676AA41}"/>
              </a:ext>
            </a:extLst>
          </p:cNvPr>
          <p:cNvSpPr/>
          <p:nvPr/>
        </p:nvSpPr>
        <p:spPr>
          <a:xfrm>
            <a:off x="349629" y="3115554"/>
            <a:ext cx="1386342" cy="140944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sz="9500" b="1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77BCDE7-1642-4559-B97D-D9569C26CC4D}"/>
              </a:ext>
            </a:extLst>
          </p:cNvPr>
          <p:cNvSpPr/>
          <p:nvPr/>
        </p:nvSpPr>
        <p:spPr>
          <a:xfrm>
            <a:off x="664158" y="1977361"/>
            <a:ext cx="774299" cy="77429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A6ECDFC-7D38-45C6-8BCE-B6461602D44E}"/>
              </a:ext>
            </a:extLst>
          </p:cNvPr>
          <p:cNvGrpSpPr/>
          <p:nvPr/>
        </p:nvGrpSpPr>
        <p:grpSpPr>
          <a:xfrm>
            <a:off x="761666" y="2209121"/>
            <a:ext cx="570087" cy="385506"/>
            <a:chOff x="2715309" y="1749337"/>
            <a:chExt cx="3765554" cy="2546354"/>
          </a:xfrm>
          <a:solidFill>
            <a:schemeClr val="bg1"/>
          </a:solidFill>
        </p:grpSpPr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87A5FBBB-690F-4A53-A60A-60578ECF9E9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78935" y="2300200"/>
              <a:ext cx="1641477" cy="1995491"/>
            </a:xfrm>
            <a:custGeom>
              <a:avLst/>
              <a:gdLst>
                <a:gd name="T0" fmla="*/ 512 w 532"/>
                <a:gd name="T1" fmla="*/ 93 h 641"/>
                <a:gd name="T2" fmla="*/ 490 w 532"/>
                <a:gd name="T3" fmla="*/ 42 h 641"/>
                <a:gd name="T4" fmla="*/ 404 w 532"/>
                <a:gd name="T5" fmla="*/ 29 h 641"/>
                <a:gd name="T6" fmla="*/ 282 w 532"/>
                <a:gd name="T7" fmla="*/ 4 h 641"/>
                <a:gd name="T8" fmla="*/ 263 w 532"/>
                <a:gd name="T9" fmla="*/ 11 h 641"/>
                <a:gd name="T10" fmla="*/ 325 w 532"/>
                <a:gd name="T11" fmla="*/ 139 h 641"/>
                <a:gd name="T12" fmla="*/ 374 w 532"/>
                <a:gd name="T13" fmla="*/ 150 h 641"/>
                <a:gd name="T14" fmla="*/ 362 w 532"/>
                <a:gd name="T15" fmla="*/ 179 h 641"/>
                <a:gd name="T16" fmla="*/ 260 w 532"/>
                <a:gd name="T17" fmla="*/ 244 h 641"/>
                <a:gd name="T18" fmla="*/ 210 w 532"/>
                <a:gd name="T19" fmla="*/ 304 h 641"/>
                <a:gd name="T20" fmla="*/ 216 w 532"/>
                <a:gd name="T21" fmla="*/ 282 h 641"/>
                <a:gd name="T22" fmla="*/ 277 w 532"/>
                <a:gd name="T23" fmla="*/ 168 h 641"/>
                <a:gd name="T24" fmla="*/ 264 w 532"/>
                <a:gd name="T25" fmla="*/ 165 h 641"/>
                <a:gd name="T26" fmla="*/ 211 w 532"/>
                <a:gd name="T27" fmla="*/ 198 h 641"/>
                <a:gd name="T28" fmla="*/ 143 w 532"/>
                <a:gd name="T29" fmla="*/ 189 h 641"/>
                <a:gd name="T30" fmla="*/ 59 w 532"/>
                <a:gd name="T31" fmla="*/ 195 h 641"/>
                <a:gd name="T32" fmla="*/ 23 w 532"/>
                <a:gd name="T33" fmla="*/ 132 h 641"/>
                <a:gd name="T34" fmla="*/ 7 w 532"/>
                <a:gd name="T35" fmla="*/ 222 h 641"/>
                <a:gd name="T36" fmla="*/ 2 w 532"/>
                <a:gd name="T37" fmla="*/ 310 h 641"/>
                <a:gd name="T38" fmla="*/ 112 w 532"/>
                <a:gd name="T39" fmla="*/ 392 h 641"/>
                <a:gd name="T40" fmla="*/ 145 w 532"/>
                <a:gd name="T41" fmla="*/ 405 h 641"/>
                <a:gd name="T42" fmla="*/ 91 w 532"/>
                <a:gd name="T43" fmla="*/ 421 h 641"/>
                <a:gd name="T44" fmla="*/ 68 w 532"/>
                <a:gd name="T45" fmla="*/ 480 h 641"/>
                <a:gd name="T46" fmla="*/ 47 w 532"/>
                <a:gd name="T47" fmla="*/ 590 h 641"/>
                <a:gd name="T48" fmla="*/ 82 w 532"/>
                <a:gd name="T49" fmla="*/ 613 h 641"/>
                <a:gd name="T50" fmla="*/ 216 w 532"/>
                <a:gd name="T51" fmla="*/ 639 h 641"/>
                <a:gd name="T52" fmla="*/ 419 w 532"/>
                <a:gd name="T53" fmla="*/ 616 h 641"/>
                <a:gd name="T54" fmla="*/ 422 w 532"/>
                <a:gd name="T55" fmla="*/ 530 h 641"/>
                <a:gd name="T56" fmla="*/ 410 w 532"/>
                <a:gd name="T57" fmla="*/ 397 h 641"/>
                <a:gd name="T58" fmla="*/ 410 w 532"/>
                <a:gd name="T59" fmla="*/ 376 h 641"/>
                <a:gd name="T60" fmla="*/ 481 w 532"/>
                <a:gd name="T61" fmla="*/ 314 h 641"/>
                <a:gd name="T62" fmla="*/ 531 w 532"/>
                <a:gd name="T63" fmla="*/ 241 h 641"/>
                <a:gd name="T64" fmla="*/ 229 w 532"/>
                <a:gd name="T65" fmla="*/ 568 h 641"/>
                <a:gd name="T66" fmla="*/ 287 w 532"/>
                <a:gd name="T67" fmla="*/ 406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32" h="641">
                  <a:moveTo>
                    <a:pt x="523" y="170"/>
                  </a:moveTo>
                  <a:cubicBezTo>
                    <a:pt x="520" y="144"/>
                    <a:pt x="516" y="119"/>
                    <a:pt x="512" y="93"/>
                  </a:cubicBezTo>
                  <a:cubicBezTo>
                    <a:pt x="509" y="80"/>
                    <a:pt x="505" y="67"/>
                    <a:pt x="502" y="55"/>
                  </a:cubicBezTo>
                  <a:cubicBezTo>
                    <a:pt x="500" y="48"/>
                    <a:pt x="497" y="43"/>
                    <a:pt x="490" y="42"/>
                  </a:cubicBezTo>
                  <a:cubicBezTo>
                    <a:pt x="477" y="40"/>
                    <a:pt x="464" y="37"/>
                    <a:pt x="451" y="35"/>
                  </a:cubicBezTo>
                  <a:cubicBezTo>
                    <a:pt x="435" y="33"/>
                    <a:pt x="419" y="31"/>
                    <a:pt x="404" y="29"/>
                  </a:cubicBezTo>
                  <a:cubicBezTo>
                    <a:pt x="383" y="25"/>
                    <a:pt x="363" y="22"/>
                    <a:pt x="342" y="18"/>
                  </a:cubicBezTo>
                  <a:cubicBezTo>
                    <a:pt x="322" y="14"/>
                    <a:pt x="302" y="8"/>
                    <a:pt x="282" y="4"/>
                  </a:cubicBezTo>
                  <a:cubicBezTo>
                    <a:pt x="278" y="3"/>
                    <a:pt x="273" y="0"/>
                    <a:pt x="269" y="4"/>
                  </a:cubicBezTo>
                  <a:cubicBezTo>
                    <a:pt x="267" y="6"/>
                    <a:pt x="265" y="8"/>
                    <a:pt x="263" y="11"/>
                  </a:cubicBezTo>
                  <a:cubicBezTo>
                    <a:pt x="248" y="35"/>
                    <a:pt x="248" y="60"/>
                    <a:pt x="258" y="85"/>
                  </a:cubicBezTo>
                  <a:cubicBezTo>
                    <a:pt x="271" y="114"/>
                    <a:pt x="295" y="130"/>
                    <a:pt x="325" y="139"/>
                  </a:cubicBezTo>
                  <a:cubicBezTo>
                    <a:pt x="339" y="143"/>
                    <a:pt x="355" y="145"/>
                    <a:pt x="370" y="145"/>
                  </a:cubicBezTo>
                  <a:cubicBezTo>
                    <a:pt x="373" y="146"/>
                    <a:pt x="375" y="147"/>
                    <a:pt x="374" y="150"/>
                  </a:cubicBezTo>
                  <a:cubicBezTo>
                    <a:pt x="373" y="156"/>
                    <a:pt x="373" y="161"/>
                    <a:pt x="372" y="167"/>
                  </a:cubicBezTo>
                  <a:cubicBezTo>
                    <a:pt x="371" y="172"/>
                    <a:pt x="368" y="176"/>
                    <a:pt x="362" y="179"/>
                  </a:cubicBezTo>
                  <a:cubicBezTo>
                    <a:pt x="352" y="183"/>
                    <a:pt x="341" y="188"/>
                    <a:pt x="331" y="193"/>
                  </a:cubicBezTo>
                  <a:cubicBezTo>
                    <a:pt x="305" y="207"/>
                    <a:pt x="281" y="223"/>
                    <a:pt x="260" y="244"/>
                  </a:cubicBezTo>
                  <a:cubicBezTo>
                    <a:pt x="242" y="262"/>
                    <a:pt x="226" y="280"/>
                    <a:pt x="213" y="301"/>
                  </a:cubicBezTo>
                  <a:cubicBezTo>
                    <a:pt x="212" y="302"/>
                    <a:pt x="211" y="303"/>
                    <a:pt x="210" y="304"/>
                  </a:cubicBezTo>
                  <a:cubicBezTo>
                    <a:pt x="209" y="304"/>
                    <a:pt x="209" y="304"/>
                    <a:pt x="208" y="303"/>
                  </a:cubicBezTo>
                  <a:cubicBezTo>
                    <a:pt x="211" y="296"/>
                    <a:pt x="212" y="288"/>
                    <a:pt x="216" y="282"/>
                  </a:cubicBezTo>
                  <a:cubicBezTo>
                    <a:pt x="230" y="254"/>
                    <a:pt x="244" y="226"/>
                    <a:pt x="259" y="199"/>
                  </a:cubicBezTo>
                  <a:cubicBezTo>
                    <a:pt x="265" y="189"/>
                    <a:pt x="271" y="179"/>
                    <a:pt x="277" y="168"/>
                  </a:cubicBezTo>
                  <a:cubicBezTo>
                    <a:pt x="273" y="166"/>
                    <a:pt x="270" y="164"/>
                    <a:pt x="266" y="161"/>
                  </a:cubicBezTo>
                  <a:cubicBezTo>
                    <a:pt x="265" y="163"/>
                    <a:pt x="265" y="164"/>
                    <a:pt x="264" y="165"/>
                  </a:cubicBezTo>
                  <a:cubicBezTo>
                    <a:pt x="263" y="166"/>
                    <a:pt x="262" y="168"/>
                    <a:pt x="261" y="169"/>
                  </a:cubicBezTo>
                  <a:cubicBezTo>
                    <a:pt x="249" y="186"/>
                    <a:pt x="232" y="195"/>
                    <a:pt x="211" y="198"/>
                  </a:cubicBezTo>
                  <a:cubicBezTo>
                    <a:pt x="189" y="202"/>
                    <a:pt x="168" y="197"/>
                    <a:pt x="147" y="189"/>
                  </a:cubicBezTo>
                  <a:cubicBezTo>
                    <a:pt x="146" y="188"/>
                    <a:pt x="144" y="188"/>
                    <a:pt x="143" y="189"/>
                  </a:cubicBezTo>
                  <a:cubicBezTo>
                    <a:pt x="130" y="199"/>
                    <a:pt x="116" y="204"/>
                    <a:pt x="100" y="206"/>
                  </a:cubicBezTo>
                  <a:cubicBezTo>
                    <a:pt x="85" y="208"/>
                    <a:pt x="71" y="206"/>
                    <a:pt x="59" y="195"/>
                  </a:cubicBezTo>
                  <a:cubicBezTo>
                    <a:pt x="49" y="186"/>
                    <a:pt x="41" y="175"/>
                    <a:pt x="36" y="163"/>
                  </a:cubicBezTo>
                  <a:cubicBezTo>
                    <a:pt x="31" y="153"/>
                    <a:pt x="27" y="143"/>
                    <a:pt x="23" y="132"/>
                  </a:cubicBezTo>
                  <a:cubicBezTo>
                    <a:pt x="20" y="142"/>
                    <a:pt x="17" y="152"/>
                    <a:pt x="16" y="162"/>
                  </a:cubicBezTo>
                  <a:cubicBezTo>
                    <a:pt x="12" y="182"/>
                    <a:pt x="9" y="202"/>
                    <a:pt x="7" y="222"/>
                  </a:cubicBezTo>
                  <a:cubicBezTo>
                    <a:pt x="4" y="247"/>
                    <a:pt x="2" y="273"/>
                    <a:pt x="0" y="298"/>
                  </a:cubicBezTo>
                  <a:cubicBezTo>
                    <a:pt x="0" y="302"/>
                    <a:pt x="1" y="306"/>
                    <a:pt x="2" y="310"/>
                  </a:cubicBezTo>
                  <a:cubicBezTo>
                    <a:pt x="6" y="321"/>
                    <a:pt x="12" y="329"/>
                    <a:pt x="20" y="337"/>
                  </a:cubicBezTo>
                  <a:cubicBezTo>
                    <a:pt x="46" y="363"/>
                    <a:pt x="78" y="379"/>
                    <a:pt x="112" y="392"/>
                  </a:cubicBezTo>
                  <a:cubicBezTo>
                    <a:pt x="123" y="396"/>
                    <a:pt x="134" y="400"/>
                    <a:pt x="145" y="404"/>
                  </a:cubicBezTo>
                  <a:cubicBezTo>
                    <a:pt x="145" y="404"/>
                    <a:pt x="145" y="405"/>
                    <a:pt x="145" y="405"/>
                  </a:cubicBezTo>
                  <a:cubicBezTo>
                    <a:pt x="140" y="406"/>
                    <a:pt x="135" y="408"/>
                    <a:pt x="130" y="409"/>
                  </a:cubicBezTo>
                  <a:cubicBezTo>
                    <a:pt x="117" y="413"/>
                    <a:pt x="104" y="417"/>
                    <a:pt x="91" y="421"/>
                  </a:cubicBezTo>
                  <a:cubicBezTo>
                    <a:pt x="88" y="423"/>
                    <a:pt x="85" y="424"/>
                    <a:pt x="84" y="428"/>
                  </a:cubicBezTo>
                  <a:cubicBezTo>
                    <a:pt x="78" y="446"/>
                    <a:pt x="72" y="463"/>
                    <a:pt x="68" y="480"/>
                  </a:cubicBezTo>
                  <a:cubicBezTo>
                    <a:pt x="63" y="501"/>
                    <a:pt x="59" y="522"/>
                    <a:pt x="55" y="543"/>
                  </a:cubicBezTo>
                  <a:cubicBezTo>
                    <a:pt x="52" y="559"/>
                    <a:pt x="50" y="574"/>
                    <a:pt x="47" y="590"/>
                  </a:cubicBezTo>
                  <a:cubicBezTo>
                    <a:pt x="47" y="594"/>
                    <a:pt x="47" y="597"/>
                    <a:pt x="51" y="599"/>
                  </a:cubicBezTo>
                  <a:cubicBezTo>
                    <a:pt x="61" y="604"/>
                    <a:pt x="71" y="609"/>
                    <a:pt x="82" y="613"/>
                  </a:cubicBezTo>
                  <a:cubicBezTo>
                    <a:pt x="104" y="622"/>
                    <a:pt x="127" y="628"/>
                    <a:pt x="150" y="631"/>
                  </a:cubicBezTo>
                  <a:cubicBezTo>
                    <a:pt x="172" y="634"/>
                    <a:pt x="194" y="638"/>
                    <a:pt x="216" y="639"/>
                  </a:cubicBezTo>
                  <a:cubicBezTo>
                    <a:pt x="263" y="641"/>
                    <a:pt x="310" y="641"/>
                    <a:pt x="357" y="632"/>
                  </a:cubicBezTo>
                  <a:cubicBezTo>
                    <a:pt x="378" y="629"/>
                    <a:pt x="399" y="624"/>
                    <a:pt x="419" y="616"/>
                  </a:cubicBezTo>
                  <a:cubicBezTo>
                    <a:pt x="431" y="612"/>
                    <a:pt x="431" y="611"/>
                    <a:pt x="430" y="600"/>
                  </a:cubicBezTo>
                  <a:cubicBezTo>
                    <a:pt x="427" y="576"/>
                    <a:pt x="425" y="553"/>
                    <a:pt x="422" y="530"/>
                  </a:cubicBezTo>
                  <a:cubicBezTo>
                    <a:pt x="421" y="514"/>
                    <a:pt x="420" y="497"/>
                    <a:pt x="418" y="481"/>
                  </a:cubicBezTo>
                  <a:cubicBezTo>
                    <a:pt x="415" y="453"/>
                    <a:pt x="413" y="425"/>
                    <a:pt x="410" y="397"/>
                  </a:cubicBezTo>
                  <a:cubicBezTo>
                    <a:pt x="409" y="392"/>
                    <a:pt x="408" y="387"/>
                    <a:pt x="407" y="382"/>
                  </a:cubicBezTo>
                  <a:cubicBezTo>
                    <a:pt x="407" y="380"/>
                    <a:pt x="409" y="378"/>
                    <a:pt x="410" y="376"/>
                  </a:cubicBezTo>
                  <a:cubicBezTo>
                    <a:pt x="416" y="371"/>
                    <a:pt x="423" y="367"/>
                    <a:pt x="428" y="362"/>
                  </a:cubicBezTo>
                  <a:cubicBezTo>
                    <a:pt x="446" y="346"/>
                    <a:pt x="464" y="330"/>
                    <a:pt x="481" y="314"/>
                  </a:cubicBezTo>
                  <a:cubicBezTo>
                    <a:pt x="496" y="302"/>
                    <a:pt x="510" y="288"/>
                    <a:pt x="521" y="272"/>
                  </a:cubicBezTo>
                  <a:cubicBezTo>
                    <a:pt x="527" y="263"/>
                    <a:pt x="532" y="253"/>
                    <a:pt x="531" y="241"/>
                  </a:cubicBezTo>
                  <a:cubicBezTo>
                    <a:pt x="529" y="217"/>
                    <a:pt x="527" y="193"/>
                    <a:pt x="523" y="170"/>
                  </a:cubicBezTo>
                  <a:close/>
                  <a:moveTo>
                    <a:pt x="229" y="568"/>
                  </a:moveTo>
                  <a:cubicBezTo>
                    <a:pt x="224" y="513"/>
                    <a:pt x="215" y="459"/>
                    <a:pt x="195" y="406"/>
                  </a:cubicBezTo>
                  <a:cubicBezTo>
                    <a:pt x="226" y="415"/>
                    <a:pt x="256" y="415"/>
                    <a:pt x="287" y="406"/>
                  </a:cubicBezTo>
                  <a:cubicBezTo>
                    <a:pt x="258" y="457"/>
                    <a:pt x="238" y="511"/>
                    <a:pt x="229" y="5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dirty="0">
                <a:solidFill>
                  <a:srgbClr val="282F39"/>
                </a:solidFill>
              </a:endParaRPr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68AB8CC8-4046-4079-B501-60EA4D7F8A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5309" y="1752512"/>
              <a:ext cx="1128714" cy="1503365"/>
            </a:xfrm>
            <a:custGeom>
              <a:avLst/>
              <a:gdLst>
                <a:gd name="T0" fmla="*/ 308 w 366"/>
                <a:gd name="T1" fmla="*/ 384 h 483"/>
                <a:gd name="T2" fmla="*/ 298 w 366"/>
                <a:gd name="T3" fmla="*/ 334 h 483"/>
                <a:gd name="T4" fmla="*/ 294 w 366"/>
                <a:gd name="T5" fmla="*/ 309 h 483"/>
                <a:gd name="T6" fmla="*/ 298 w 366"/>
                <a:gd name="T7" fmla="*/ 305 h 483"/>
                <a:gd name="T8" fmla="*/ 346 w 366"/>
                <a:gd name="T9" fmla="*/ 300 h 483"/>
                <a:gd name="T10" fmla="*/ 366 w 366"/>
                <a:gd name="T11" fmla="*/ 298 h 483"/>
                <a:gd name="T12" fmla="*/ 349 w 366"/>
                <a:gd name="T13" fmla="*/ 179 h 483"/>
                <a:gd name="T14" fmla="*/ 324 w 366"/>
                <a:gd name="T15" fmla="*/ 181 h 483"/>
                <a:gd name="T16" fmla="*/ 276 w 366"/>
                <a:gd name="T17" fmla="*/ 186 h 483"/>
                <a:gd name="T18" fmla="*/ 269 w 366"/>
                <a:gd name="T19" fmla="*/ 181 h 483"/>
                <a:gd name="T20" fmla="*/ 262 w 366"/>
                <a:gd name="T21" fmla="*/ 141 h 483"/>
                <a:gd name="T22" fmla="*/ 249 w 366"/>
                <a:gd name="T23" fmla="*/ 72 h 483"/>
                <a:gd name="T24" fmla="*/ 240 w 366"/>
                <a:gd name="T25" fmla="*/ 29 h 483"/>
                <a:gd name="T26" fmla="*/ 201 w 366"/>
                <a:gd name="T27" fmla="*/ 5 h 483"/>
                <a:gd name="T28" fmla="*/ 160 w 366"/>
                <a:gd name="T29" fmla="*/ 12 h 483"/>
                <a:gd name="T30" fmla="*/ 132 w 366"/>
                <a:gd name="T31" fmla="*/ 49 h 483"/>
                <a:gd name="T32" fmla="*/ 137 w 366"/>
                <a:gd name="T33" fmla="*/ 75 h 483"/>
                <a:gd name="T34" fmla="*/ 137 w 366"/>
                <a:gd name="T35" fmla="*/ 79 h 483"/>
                <a:gd name="T36" fmla="*/ 133 w 366"/>
                <a:gd name="T37" fmla="*/ 75 h 483"/>
                <a:gd name="T38" fmla="*/ 102 w 366"/>
                <a:gd name="T39" fmla="*/ 65 h 483"/>
                <a:gd name="T40" fmla="*/ 61 w 366"/>
                <a:gd name="T41" fmla="*/ 73 h 483"/>
                <a:gd name="T42" fmla="*/ 32 w 366"/>
                <a:gd name="T43" fmla="*/ 109 h 483"/>
                <a:gd name="T44" fmla="*/ 37 w 366"/>
                <a:gd name="T45" fmla="*/ 134 h 483"/>
                <a:gd name="T46" fmla="*/ 45 w 366"/>
                <a:gd name="T47" fmla="*/ 180 h 483"/>
                <a:gd name="T48" fmla="*/ 52 w 366"/>
                <a:gd name="T49" fmla="*/ 215 h 483"/>
                <a:gd name="T50" fmla="*/ 48 w 366"/>
                <a:gd name="T51" fmla="*/ 220 h 483"/>
                <a:gd name="T52" fmla="*/ 18 w 366"/>
                <a:gd name="T53" fmla="*/ 226 h 483"/>
                <a:gd name="T54" fmla="*/ 6 w 366"/>
                <a:gd name="T55" fmla="*/ 233 h 483"/>
                <a:gd name="T56" fmla="*/ 2 w 366"/>
                <a:gd name="T57" fmla="*/ 256 h 483"/>
                <a:gd name="T58" fmla="*/ 16 w 366"/>
                <a:gd name="T59" fmla="*/ 326 h 483"/>
                <a:gd name="T60" fmla="*/ 42 w 366"/>
                <a:gd name="T61" fmla="*/ 344 h 483"/>
                <a:gd name="T62" fmla="*/ 71 w 366"/>
                <a:gd name="T63" fmla="*/ 339 h 483"/>
                <a:gd name="T64" fmla="*/ 76 w 366"/>
                <a:gd name="T65" fmla="*/ 342 h 483"/>
                <a:gd name="T66" fmla="*/ 89 w 366"/>
                <a:gd name="T67" fmla="*/ 409 h 483"/>
                <a:gd name="T68" fmla="*/ 95 w 366"/>
                <a:gd name="T69" fmla="*/ 440 h 483"/>
                <a:gd name="T70" fmla="*/ 131 w 366"/>
                <a:gd name="T71" fmla="*/ 460 h 483"/>
                <a:gd name="T72" fmla="*/ 172 w 366"/>
                <a:gd name="T73" fmla="*/ 453 h 483"/>
                <a:gd name="T74" fmla="*/ 198 w 366"/>
                <a:gd name="T75" fmla="*/ 437 h 483"/>
                <a:gd name="T76" fmla="*/ 203 w 366"/>
                <a:gd name="T77" fmla="*/ 425 h 483"/>
                <a:gd name="T78" fmla="*/ 208 w 366"/>
                <a:gd name="T79" fmla="*/ 450 h 483"/>
                <a:gd name="T80" fmla="*/ 247 w 366"/>
                <a:gd name="T81" fmla="*/ 479 h 483"/>
                <a:gd name="T82" fmla="*/ 275 w 366"/>
                <a:gd name="T83" fmla="*/ 474 h 483"/>
                <a:gd name="T84" fmla="*/ 297 w 366"/>
                <a:gd name="T85" fmla="*/ 469 h 483"/>
                <a:gd name="T86" fmla="*/ 317 w 366"/>
                <a:gd name="T87" fmla="*/ 429 h 483"/>
                <a:gd name="T88" fmla="*/ 308 w 366"/>
                <a:gd name="T89" fmla="*/ 384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66" h="483">
                  <a:moveTo>
                    <a:pt x="308" y="384"/>
                  </a:moveTo>
                  <a:cubicBezTo>
                    <a:pt x="305" y="367"/>
                    <a:pt x="301" y="351"/>
                    <a:pt x="298" y="334"/>
                  </a:cubicBezTo>
                  <a:cubicBezTo>
                    <a:pt x="297" y="326"/>
                    <a:pt x="295" y="318"/>
                    <a:pt x="294" y="309"/>
                  </a:cubicBezTo>
                  <a:cubicBezTo>
                    <a:pt x="293" y="306"/>
                    <a:pt x="294" y="305"/>
                    <a:pt x="298" y="305"/>
                  </a:cubicBezTo>
                  <a:cubicBezTo>
                    <a:pt x="314" y="303"/>
                    <a:pt x="330" y="302"/>
                    <a:pt x="346" y="300"/>
                  </a:cubicBezTo>
                  <a:cubicBezTo>
                    <a:pt x="353" y="299"/>
                    <a:pt x="359" y="299"/>
                    <a:pt x="366" y="298"/>
                  </a:cubicBezTo>
                  <a:cubicBezTo>
                    <a:pt x="356" y="259"/>
                    <a:pt x="352" y="219"/>
                    <a:pt x="349" y="179"/>
                  </a:cubicBezTo>
                  <a:cubicBezTo>
                    <a:pt x="340" y="180"/>
                    <a:pt x="332" y="180"/>
                    <a:pt x="324" y="181"/>
                  </a:cubicBezTo>
                  <a:cubicBezTo>
                    <a:pt x="308" y="183"/>
                    <a:pt x="292" y="184"/>
                    <a:pt x="276" y="186"/>
                  </a:cubicBezTo>
                  <a:cubicBezTo>
                    <a:pt x="271" y="186"/>
                    <a:pt x="270" y="185"/>
                    <a:pt x="269" y="181"/>
                  </a:cubicBezTo>
                  <a:cubicBezTo>
                    <a:pt x="267" y="168"/>
                    <a:pt x="265" y="154"/>
                    <a:pt x="262" y="141"/>
                  </a:cubicBezTo>
                  <a:cubicBezTo>
                    <a:pt x="258" y="118"/>
                    <a:pt x="253" y="95"/>
                    <a:pt x="249" y="72"/>
                  </a:cubicBezTo>
                  <a:cubicBezTo>
                    <a:pt x="246" y="58"/>
                    <a:pt x="243" y="43"/>
                    <a:pt x="240" y="29"/>
                  </a:cubicBezTo>
                  <a:cubicBezTo>
                    <a:pt x="237" y="11"/>
                    <a:pt x="219" y="0"/>
                    <a:pt x="201" y="5"/>
                  </a:cubicBezTo>
                  <a:cubicBezTo>
                    <a:pt x="187" y="8"/>
                    <a:pt x="174" y="10"/>
                    <a:pt x="160" y="12"/>
                  </a:cubicBezTo>
                  <a:cubicBezTo>
                    <a:pt x="142" y="15"/>
                    <a:pt x="129" y="31"/>
                    <a:pt x="132" y="49"/>
                  </a:cubicBezTo>
                  <a:cubicBezTo>
                    <a:pt x="133" y="58"/>
                    <a:pt x="135" y="66"/>
                    <a:pt x="137" y="75"/>
                  </a:cubicBezTo>
                  <a:cubicBezTo>
                    <a:pt x="137" y="76"/>
                    <a:pt x="137" y="77"/>
                    <a:pt x="137" y="79"/>
                  </a:cubicBezTo>
                  <a:cubicBezTo>
                    <a:pt x="135" y="77"/>
                    <a:pt x="134" y="76"/>
                    <a:pt x="133" y="75"/>
                  </a:cubicBezTo>
                  <a:cubicBezTo>
                    <a:pt x="125" y="66"/>
                    <a:pt x="114" y="63"/>
                    <a:pt x="102" y="65"/>
                  </a:cubicBezTo>
                  <a:cubicBezTo>
                    <a:pt x="88" y="67"/>
                    <a:pt x="75" y="71"/>
                    <a:pt x="61" y="73"/>
                  </a:cubicBezTo>
                  <a:cubicBezTo>
                    <a:pt x="43" y="75"/>
                    <a:pt x="29" y="90"/>
                    <a:pt x="32" y="109"/>
                  </a:cubicBezTo>
                  <a:cubicBezTo>
                    <a:pt x="33" y="117"/>
                    <a:pt x="35" y="126"/>
                    <a:pt x="37" y="134"/>
                  </a:cubicBezTo>
                  <a:cubicBezTo>
                    <a:pt x="39" y="149"/>
                    <a:pt x="42" y="165"/>
                    <a:pt x="45" y="180"/>
                  </a:cubicBezTo>
                  <a:cubicBezTo>
                    <a:pt x="47" y="191"/>
                    <a:pt x="50" y="203"/>
                    <a:pt x="52" y="215"/>
                  </a:cubicBezTo>
                  <a:cubicBezTo>
                    <a:pt x="52" y="218"/>
                    <a:pt x="52" y="219"/>
                    <a:pt x="48" y="220"/>
                  </a:cubicBezTo>
                  <a:cubicBezTo>
                    <a:pt x="38" y="222"/>
                    <a:pt x="28" y="223"/>
                    <a:pt x="18" y="226"/>
                  </a:cubicBezTo>
                  <a:cubicBezTo>
                    <a:pt x="14" y="227"/>
                    <a:pt x="9" y="230"/>
                    <a:pt x="6" y="233"/>
                  </a:cubicBezTo>
                  <a:cubicBezTo>
                    <a:pt x="0" y="240"/>
                    <a:pt x="0" y="248"/>
                    <a:pt x="2" y="256"/>
                  </a:cubicBezTo>
                  <a:cubicBezTo>
                    <a:pt x="7" y="279"/>
                    <a:pt x="12" y="303"/>
                    <a:pt x="16" y="326"/>
                  </a:cubicBezTo>
                  <a:cubicBezTo>
                    <a:pt x="19" y="338"/>
                    <a:pt x="29" y="346"/>
                    <a:pt x="42" y="344"/>
                  </a:cubicBezTo>
                  <a:cubicBezTo>
                    <a:pt x="52" y="342"/>
                    <a:pt x="61" y="340"/>
                    <a:pt x="71" y="339"/>
                  </a:cubicBezTo>
                  <a:cubicBezTo>
                    <a:pt x="74" y="338"/>
                    <a:pt x="75" y="339"/>
                    <a:pt x="76" y="342"/>
                  </a:cubicBezTo>
                  <a:cubicBezTo>
                    <a:pt x="80" y="364"/>
                    <a:pt x="84" y="387"/>
                    <a:pt x="89" y="409"/>
                  </a:cubicBezTo>
                  <a:cubicBezTo>
                    <a:pt x="91" y="420"/>
                    <a:pt x="92" y="430"/>
                    <a:pt x="95" y="440"/>
                  </a:cubicBezTo>
                  <a:cubicBezTo>
                    <a:pt x="99" y="454"/>
                    <a:pt x="116" y="463"/>
                    <a:pt x="131" y="460"/>
                  </a:cubicBezTo>
                  <a:cubicBezTo>
                    <a:pt x="144" y="457"/>
                    <a:pt x="158" y="455"/>
                    <a:pt x="172" y="453"/>
                  </a:cubicBezTo>
                  <a:cubicBezTo>
                    <a:pt x="183" y="451"/>
                    <a:pt x="192" y="447"/>
                    <a:pt x="198" y="437"/>
                  </a:cubicBezTo>
                  <a:cubicBezTo>
                    <a:pt x="200" y="434"/>
                    <a:pt x="201" y="430"/>
                    <a:pt x="203" y="425"/>
                  </a:cubicBezTo>
                  <a:cubicBezTo>
                    <a:pt x="205" y="434"/>
                    <a:pt x="207" y="442"/>
                    <a:pt x="208" y="450"/>
                  </a:cubicBezTo>
                  <a:cubicBezTo>
                    <a:pt x="210" y="470"/>
                    <a:pt x="227" y="483"/>
                    <a:pt x="247" y="479"/>
                  </a:cubicBezTo>
                  <a:cubicBezTo>
                    <a:pt x="256" y="477"/>
                    <a:pt x="266" y="476"/>
                    <a:pt x="275" y="474"/>
                  </a:cubicBezTo>
                  <a:cubicBezTo>
                    <a:pt x="282" y="472"/>
                    <a:pt x="290" y="472"/>
                    <a:pt x="297" y="469"/>
                  </a:cubicBezTo>
                  <a:cubicBezTo>
                    <a:pt x="314" y="462"/>
                    <a:pt x="320" y="448"/>
                    <a:pt x="317" y="429"/>
                  </a:cubicBezTo>
                  <a:cubicBezTo>
                    <a:pt x="314" y="414"/>
                    <a:pt x="311" y="399"/>
                    <a:pt x="308" y="3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4294D949-91D4-44B2-8CA2-30ACD41230C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9924" y="1755687"/>
              <a:ext cx="1150939" cy="1497015"/>
            </a:xfrm>
            <a:custGeom>
              <a:avLst/>
              <a:gdLst>
                <a:gd name="T0" fmla="*/ 350 w 373"/>
                <a:gd name="T1" fmla="*/ 224 h 481"/>
                <a:gd name="T2" fmla="*/ 321 w 373"/>
                <a:gd name="T3" fmla="*/ 218 h 481"/>
                <a:gd name="T4" fmla="*/ 325 w 373"/>
                <a:gd name="T5" fmla="*/ 197 h 481"/>
                <a:gd name="T6" fmla="*/ 333 w 373"/>
                <a:gd name="T7" fmla="*/ 153 h 481"/>
                <a:gd name="T8" fmla="*/ 341 w 373"/>
                <a:gd name="T9" fmla="*/ 113 h 481"/>
                <a:gd name="T10" fmla="*/ 313 w 373"/>
                <a:gd name="T11" fmla="*/ 72 h 481"/>
                <a:gd name="T12" fmla="*/ 273 w 373"/>
                <a:gd name="T13" fmla="*/ 64 h 481"/>
                <a:gd name="T14" fmla="*/ 244 w 373"/>
                <a:gd name="T15" fmla="*/ 71 h 481"/>
                <a:gd name="T16" fmla="*/ 237 w 373"/>
                <a:gd name="T17" fmla="*/ 78 h 481"/>
                <a:gd name="T18" fmla="*/ 237 w 373"/>
                <a:gd name="T19" fmla="*/ 74 h 481"/>
                <a:gd name="T20" fmla="*/ 241 w 373"/>
                <a:gd name="T21" fmla="*/ 49 h 481"/>
                <a:gd name="T22" fmla="*/ 214 w 373"/>
                <a:gd name="T23" fmla="*/ 11 h 481"/>
                <a:gd name="T24" fmla="*/ 172 w 373"/>
                <a:gd name="T25" fmla="*/ 3 h 481"/>
                <a:gd name="T26" fmla="*/ 134 w 373"/>
                <a:gd name="T27" fmla="*/ 24 h 481"/>
                <a:gd name="T28" fmla="*/ 129 w 373"/>
                <a:gd name="T29" fmla="*/ 48 h 481"/>
                <a:gd name="T30" fmla="*/ 116 w 373"/>
                <a:gd name="T31" fmla="*/ 118 h 481"/>
                <a:gd name="T32" fmla="*/ 105 w 373"/>
                <a:gd name="T33" fmla="*/ 177 h 481"/>
                <a:gd name="T34" fmla="*/ 94 w 373"/>
                <a:gd name="T35" fmla="*/ 184 h 481"/>
                <a:gd name="T36" fmla="*/ 92 w 373"/>
                <a:gd name="T37" fmla="*/ 184 h 481"/>
                <a:gd name="T38" fmla="*/ 29 w 373"/>
                <a:gd name="T39" fmla="*/ 178 h 481"/>
                <a:gd name="T40" fmla="*/ 3 w 373"/>
                <a:gd name="T41" fmla="*/ 176 h 481"/>
                <a:gd name="T42" fmla="*/ 2 w 373"/>
                <a:gd name="T43" fmla="*/ 187 h 481"/>
                <a:gd name="T44" fmla="*/ 4 w 373"/>
                <a:gd name="T45" fmla="*/ 199 h 481"/>
                <a:gd name="T46" fmla="*/ 27 w 373"/>
                <a:gd name="T47" fmla="*/ 240 h 481"/>
                <a:gd name="T48" fmla="*/ 33 w 373"/>
                <a:gd name="T49" fmla="*/ 295 h 481"/>
                <a:gd name="T50" fmla="*/ 38 w 373"/>
                <a:gd name="T51" fmla="*/ 300 h 481"/>
                <a:gd name="T52" fmla="*/ 60 w 373"/>
                <a:gd name="T53" fmla="*/ 302 h 481"/>
                <a:gd name="T54" fmla="*/ 81 w 373"/>
                <a:gd name="T55" fmla="*/ 304 h 481"/>
                <a:gd name="T56" fmla="*/ 77 w 373"/>
                <a:gd name="T57" fmla="*/ 322 h 481"/>
                <a:gd name="T58" fmla="*/ 64 w 373"/>
                <a:gd name="T59" fmla="*/ 391 h 481"/>
                <a:gd name="T60" fmla="*/ 56 w 373"/>
                <a:gd name="T61" fmla="*/ 435 h 481"/>
                <a:gd name="T62" fmla="*/ 81 w 373"/>
                <a:gd name="T63" fmla="*/ 469 h 481"/>
                <a:gd name="T64" fmla="*/ 128 w 373"/>
                <a:gd name="T65" fmla="*/ 478 h 481"/>
                <a:gd name="T66" fmla="*/ 164 w 373"/>
                <a:gd name="T67" fmla="*/ 456 h 481"/>
                <a:gd name="T68" fmla="*/ 167 w 373"/>
                <a:gd name="T69" fmla="*/ 441 h 481"/>
                <a:gd name="T70" fmla="*/ 171 w 373"/>
                <a:gd name="T71" fmla="*/ 425 h 481"/>
                <a:gd name="T72" fmla="*/ 172 w 373"/>
                <a:gd name="T73" fmla="*/ 427 h 481"/>
                <a:gd name="T74" fmla="*/ 196 w 373"/>
                <a:gd name="T75" fmla="*/ 450 h 481"/>
                <a:gd name="T76" fmla="*/ 242 w 373"/>
                <a:gd name="T77" fmla="*/ 459 h 481"/>
                <a:gd name="T78" fmla="*/ 280 w 373"/>
                <a:gd name="T79" fmla="*/ 436 h 481"/>
                <a:gd name="T80" fmla="*/ 290 w 373"/>
                <a:gd name="T81" fmla="*/ 385 h 481"/>
                <a:gd name="T82" fmla="*/ 298 w 373"/>
                <a:gd name="T83" fmla="*/ 337 h 481"/>
                <a:gd name="T84" fmla="*/ 303 w 373"/>
                <a:gd name="T85" fmla="*/ 338 h 481"/>
                <a:gd name="T86" fmla="*/ 331 w 373"/>
                <a:gd name="T87" fmla="*/ 343 h 481"/>
                <a:gd name="T88" fmla="*/ 354 w 373"/>
                <a:gd name="T89" fmla="*/ 327 h 481"/>
                <a:gd name="T90" fmla="*/ 359 w 373"/>
                <a:gd name="T91" fmla="*/ 308 h 481"/>
                <a:gd name="T92" fmla="*/ 370 w 373"/>
                <a:gd name="T93" fmla="*/ 254 h 481"/>
                <a:gd name="T94" fmla="*/ 350 w 373"/>
                <a:gd name="T95" fmla="*/ 224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73" h="481">
                  <a:moveTo>
                    <a:pt x="350" y="224"/>
                  </a:moveTo>
                  <a:cubicBezTo>
                    <a:pt x="341" y="223"/>
                    <a:pt x="331" y="220"/>
                    <a:pt x="321" y="218"/>
                  </a:cubicBezTo>
                  <a:cubicBezTo>
                    <a:pt x="322" y="211"/>
                    <a:pt x="324" y="204"/>
                    <a:pt x="325" y="197"/>
                  </a:cubicBezTo>
                  <a:cubicBezTo>
                    <a:pt x="328" y="182"/>
                    <a:pt x="330" y="167"/>
                    <a:pt x="333" y="153"/>
                  </a:cubicBezTo>
                  <a:cubicBezTo>
                    <a:pt x="336" y="139"/>
                    <a:pt x="339" y="126"/>
                    <a:pt x="341" y="113"/>
                  </a:cubicBezTo>
                  <a:cubicBezTo>
                    <a:pt x="345" y="91"/>
                    <a:pt x="333" y="75"/>
                    <a:pt x="313" y="72"/>
                  </a:cubicBezTo>
                  <a:cubicBezTo>
                    <a:pt x="299" y="70"/>
                    <a:pt x="286" y="67"/>
                    <a:pt x="273" y="64"/>
                  </a:cubicBezTo>
                  <a:cubicBezTo>
                    <a:pt x="262" y="62"/>
                    <a:pt x="252" y="64"/>
                    <a:pt x="244" y="71"/>
                  </a:cubicBezTo>
                  <a:cubicBezTo>
                    <a:pt x="242" y="73"/>
                    <a:pt x="239" y="75"/>
                    <a:pt x="237" y="78"/>
                  </a:cubicBezTo>
                  <a:cubicBezTo>
                    <a:pt x="237" y="76"/>
                    <a:pt x="236" y="75"/>
                    <a:pt x="237" y="74"/>
                  </a:cubicBezTo>
                  <a:cubicBezTo>
                    <a:pt x="238" y="66"/>
                    <a:pt x="240" y="57"/>
                    <a:pt x="241" y="49"/>
                  </a:cubicBezTo>
                  <a:cubicBezTo>
                    <a:pt x="245" y="30"/>
                    <a:pt x="232" y="14"/>
                    <a:pt x="214" y="11"/>
                  </a:cubicBezTo>
                  <a:cubicBezTo>
                    <a:pt x="200" y="9"/>
                    <a:pt x="186" y="7"/>
                    <a:pt x="172" y="3"/>
                  </a:cubicBezTo>
                  <a:cubicBezTo>
                    <a:pt x="156" y="0"/>
                    <a:pt x="139" y="9"/>
                    <a:pt x="134" y="24"/>
                  </a:cubicBezTo>
                  <a:cubicBezTo>
                    <a:pt x="132" y="32"/>
                    <a:pt x="130" y="40"/>
                    <a:pt x="129" y="48"/>
                  </a:cubicBezTo>
                  <a:cubicBezTo>
                    <a:pt x="125" y="71"/>
                    <a:pt x="120" y="95"/>
                    <a:pt x="116" y="118"/>
                  </a:cubicBezTo>
                  <a:cubicBezTo>
                    <a:pt x="112" y="138"/>
                    <a:pt x="109" y="157"/>
                    <a:pt x="105" y="177"/>
                  </a:cubicBezTo>
                  <a:cubicBezTo>
                    <a:pt x="103" y="186"/>
                    <a:pt x="103" y="186"/>
                    <a:pt x="94" y="184"/>
                  </a:cubicBezTo>
                  <a:cubicBezTo>
                    <a:pt x="94" y="184"/>
                    <a:pt x="93" y="184"/>
                    <a:pt x="92" y="184"/>
                  </a:cubicBezTo>
                  <a:cubicBezTo>
                    <a:pt x="71" y="182"/>
                    <a:pt x="50" y="180"/>
                    <a:pt x="29" y="178"/>
                  </a:cubicBezTo>
                  <a:cubicBezTo>
                    <a:pt x="20" y="177"/>
                    <a:pt x="11" y="177"/>
                    <a:pt x="3" y="176"/>
                  </a:cubicBezTo>
                  <a:cubicBezTo>
                    <a:pt x="2" y="180"/>
                    <a:pt x="1" y="183"/>
                    <a:pt x="2" y="187"/>
                  </a:cubicBezTo>
                  <a:cubicBezTo>
                    <a:pt x="2" y="191"/>
                    <a:pt x="0" y="195"/>
                    <a:pt x="4" y="199"/>
                  </a:cubicBezTo>
                  <a:cubicBezTo>
                    <a:pt x="17" y="210"/>
                    <a:pt x="25" y="223"/>
                    <a:pt x="27" y="240"/>
                  </a:cubicBezTo>
                  <a:cubicBezTo>
                    <a:pt x="28" y="259"/>
                    <a:pt x="31" y="277"/>
                    <a:pt x="33" y="295"/>
                  </a:cubicBezTo>
                  <a:cubicBezTo>
                    <a:pt x="33" y="298"/>
                    <a:pt x="34" y="300"/>
                    <a:pt x="38" y="300"/>
                  </a:cubicBezTo>
                  <a:cubicBezTo>
                    <a:pt x="45" y="301"/>
                    <a:pt x="53" y="301"/>
                    <a:pt x="60" y="302"/>
                  </a:cubicBezTo>
                  <a:cubicBezTo>
                    <a:pt x="67" y="303"/>
                    <a:pt x="73" y="304"/>
                    <a:pt x="81" y="304"/>
                  </a:cubicBezTo>
                  <a:cubicBezTo>
                    <a:pt x="79" y="311"/>
                    <a:pt x="78" y="316"/>
                    <a:pt x="77" y="322"/>
                  </a:cubicBezTo>
                  <a:cubicBezTo>
                    <a:pt x="73" y="345"/>
                    <a:pt x="69" y="368"/>
                    <a:pt x="64" y="391"/>
                  </a:cubicBezTo>
                  <a:cubicBezTo>
                    <a:pt x="62" y="405"/>
                    <a:pt x="59" y="420"/>
                    <a:pt x="56" y="435"/>
                  </a:cubicBezTo>
                  <a:cubicBezTo>
                    <a:pt x="54" y="451"/>
                    <a:pt x="65" y="466"/>
                    <a:pt x="81" y="469"/>
                  </a:cubicBezTo>
                  <a:cubicBezTo>
                    <a:pt x="97" y="472"/>
                    <a:pt x="112" y="475"/>
                    <a:pt x="128" y="478"/>
                  </a:cubicBezTo>
                  <a:cubicBezTo>
                    <a:pt x="144" y="481"/>
                    <a:pt x="160" y="472"/>
                    <a:pt x="164" y="456"/>
                  </a:cubicBezTo>
                  <a:cubicBezTo>
                    <a:pt x="166" y="451"/>
                    <a:pt x="166" y="446"/>
                    <a:pt x="167" y="441"/>
                  </a:cubicBezTo>
                  <a:cubicBezTo>
                    <a:pt x="168" y="436"/>
                    <a:pt x="169" y="431"/>
                    <a:pt x="171" y="425"/>
                  </a:cubicBezTo>
                  <a:cubicBezTo>
                    <a:pt x="171" y="426"/>
                    <a:pt x="172" y="427"/>
                    <a:pt x="172" y="427"/>
                  </a:cubicBezTo>
                  <a:cubicBezTo>
                    <a:pt x="176" y="439"/>
                    <a:pt x="183" y="448"/>
                    <a:pt x="196" y="450"/>
                  </a:cubicBezTo>
                  <a:cubicBezTo>
                    <a:pt x="211" y="453"/>
                    <a:pt x="227" y="455"/>
                    <a:pt x="242" y="459"/>
                  </a:cubicBezTo>
                  <a:cubicBezTo>
                    <a:pt x="256" y="463"/>
                    <a:pt x="276" y="453"/>
                    <a:pt x="280" y="436"/>
                  </a:cubicBezTo>
                  <a:cubicBezTo>
                    <a:pt x="283" y="419"/>
                    <a:pt x="286" y="402"/>
                    <a:pt x="290" y="385"/>
                  </a:cubicBezTo>
                  <a:cubicBezTo>
                    <a:pt x="293" y="369"/>
                    <a:pt x="295" y="354"/>
                    <a:pt x="298" y="337"/>
                  </a:cubicBezTo>
                  <a:cubicBezTo>
                    <a:pt x="301" y="337"/>
                    <a:pt x="302" y="337"/>
                    <a:pt x="303" y="338"/>
                  </a:cubicBezTo>
                  <a:cubicBezTo>
                    <a:pt x="312" y="339"/>
                    <a:pt x="322" y="341"/>
                    <a:pt x="331" y="343"/>
                  </a:cubicBezTo>
                  <a:cubicBezTo>
                    <a:pt x="341" y="345"/>
                    <a:pt x="352" y="338"/>
                    <a:pt x="354" y="327"/>
                  </a:cubicBezTo>
                  <a:cubicBezTo>
                    <a:pt x="356" y="321"/>
                    <a:pt x="357" y="314"/>
                    <a:pt x="359" y="308"/>
                  </a:cubicBezTo>
                  <a:cubicBezTo>
                    <a:pt x="363" y="290"/>
                    <a:pt x="366" y="272"/>
                    <a:pt x="370" y="254"/>
                  </a:cubicBezTo>
                  <a:cubicBezTo>
                    <a:pt x="373" y="239"/>
                    <a:pt x="366" y="227"/>
                    <a:pt x="350" y="2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24DBC098-BF91-4613-B9F1-569E6F0E35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0573" y="1796962"/>
              <a:ext cx="334963" cy="1047752"/>
            </a:xfrm>
            <a:custGeom>
              <a:avLst/>
              <a:gdLst>
                <a:gd name="T0" fmla="*/ 24 w 109"/>
                <a:gd name="T1" fmla="*/ 310 h 337"/>
                <a:gd name="T2" fmla="*/ 40 w 109"/>
                <a:gd name="T3" fmla="*/ 330 h 337"/>
                <a:gd name="T4" fmla="*/ 90 w 109"/>
                <a:gd name="T5" fmla="*/ 332 h 337"/>
                <a:gd name="T6" fmla="*/ 109 w 109"/>
                <a:gd name="T7" fmla="*/ 308 h 337"/>
                <a:gd name="T8" fmla="*/ 108 w 109"/>
                <a:gd name="T9" fmla="*/ 174 h 337"/>
                <a:gd name="T10" fmla="*/ 107 w 109"/>
                <a:gd name="T11" fmla="*/ 174 h 337"/>
                <a:gd name="T12" fmla="*/ 107 w 109"/>
                <a:gd name="T13" fmla="*/ 144 h 337"/>
                <a:gd name="T14" fmla="*/ 107 w 109"/>
                <a:gd name="T15" fmla="*/ 40 h 337"/>
                <a:gd name="T16" fmla="*/ 84 w 109"/>
                <a:gd name="T17" fmla="*/ 7 h 337"/>
                <a:gd name="T18" fmla="*/ 36 w 109"/>
                <a:gd name="T19" fmla="*/ 7 h 337"/>
                <a:gd name="T20" fmla="*/ 11 w 109"/>
                <a:gd name="T21" fmla="*/ 30 h 337"/>
                <a:gd name="T22" fmla="*/ 6 w 109"/>
                <a:gd name="T23" fmla="*/ 53 h 337"/>
                <a:gd name="T24" fmla="*/ 1 w 109"/>
                <a:gd name="T25" fmla="*/ 130 h 337"/>
                <a:gd name="T26" fmla="*/ 8 w 109"/>
                <a:gd name="T27" fmla="*/ 251 h 337"/>
                <a:gd name="T28" fmla="*/ 24 w 109"/>
                <a:gd name="T29" fmla="*/ 31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9" h="337">
                  <a:moveTo>
                    <a:pt x="24" y="310"/>
                  </a:moveTo>
                  <a:cubicBezTo>
                    <a:pt x="27" y="319"/>
                    <a:pt x="32" y="326"/>
                    <a:pt x="40" y="330"/>
                  </a:cubicBezTo>
                  <a:cubicBezTo>
                    <a:pt x="57" y="337"/>
                    <a:pt x="73" y="337"/>
                    <a:pt x="90" y="332"/>
                  </a:cubicBezTo>
                  <a:cubicBezTo>
                    <a:pt x="101" y="329"/>
                    <a:pt x="109" y="320"/>
                    <a:pt x="109" y="308"/>
                  </a:cubicBezTo>
                  <a:cubicBezTo>
                    <a:pt x="108" y="263"/>
                    <a:pt x="108" y="219"/>
                    <a:pt x="108" y="174"/>
                  </a:cubicBezTo>
                  <a:cubicBezTo>
                    <a:pt x="108" y="174"/>
                    <a:pt x="108" y="174"/>
                    <a:pt x="107" y="174"/>
                  </a:cubicBezTo>
                  <a:cubicBezTo>
                    <a:pt x="107" y="164"/>
                    <a:pt x="107" y="154"/>
                    <a:pt x="107" y="144"/>
                  </a:cubicBezTo>
                  <a:cubicBezTo>
                    <a:pt x="107" y="109"/>
                    <a:pt x="107" y="75"/>
                    <a:pt x="107" y="40"/>
                  </a:cubicBezTo>
                  <a:cubicBezTo>
                    <a:pt x="107" y="25"/>
                    <a:pt x="97" y="12"/>
                    <a:pt x="84" y="7"/>
                  </a:cubicBezTo>
                  <a:cubicBezTo>
                    <a:pt x="67" y="0"/>
                    <a:pt x="51" y="1"/>
                    <a:pt x="36" y="7"/>
                  </a:cubicBezTo>
                  <a:cubicBezTo>
                    <a:pt x="25" y="12"/>
                    <a:pt x="16" y="18"/>
                    <a:pt x="11" y="30"/>
                  </a:cubicBezTo>
                  <a:cubicBezTo>
                    <a:pt x="9" y="37"/>
                    <a:pt x="7" y="45"/>
                    <a:pt x="6" y="53"/>
                  </a:cubicBezTo>
                  <a:cubicBezTo>
                    <a:pt x="4" y="79"/>
                    <a:pt x="2" y="104"/>
                    <a:pt x="1" y="130"/>
                  </a:cubicBezTo>
                  <a:cubicBezTo>
                    <a:pt x="0" y="170"/>
                    <a:pt x="2" y="210"/>
                    <a:pt x="8" y="251"/>
                  </a:cubicBezTo>
                  <a:cubicBezTo>
                    <a:pt x="11" y="271"/>
                    <a:pt x="15" y="291"/>
                    <a:pt x="24" y="3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E5E90B80-8A77-4BB3-8898-EDA1A9814E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0373" y="1868400"/>
              <a:ext cx="327025" cy="982664"/>
            </a:xfrm>
            <a:custGeom>
              <a:avLst/>
              <a:gdLst>
                <a:gd name="T0" fmla="*/ 0 w 106"/>
                <a:gd name="T1" fmla="*/ 91 h 316"/>
                <a:gd name="T2" fmla="*/ 6 w 106"/>
                <a:gd name="T3" fmla="*/ 177 h 316"/>
                <a:gd name="T4" fmla="*/ 17 w 106"/>
                <a:gd name="T5" fmla="*/ 250 h 316"/>
                <a:gd name="T6" fmla="*/ 33 w 106"/>
                <a:gd name="T7" fmla="*/ 295 h 316"/>
                <a:gd name="T8" fmla="*/ 54 w 106"/>
                <a:gd name="T9" fmla="*/ 313 h 316"/>
                <a:gd name="T10" fmla="*/ 88 w 106"/>
                <a:gd name="T11" fmla="*/ 312 h 316"/>
                <a:gd name="T12" fmla="*/ 105 w 106"/>
                <a:gd name="T13" fmla="*/ 287 h 316"/>
                <a:gd name="T14" fmla="*/ 103 w 106"/>
                <a:gd name="T15" fmla="*/ 258 h 316"/>
                <a:gd name="T16" fmla="*/ 97 w 106"/>
                <a:gd name="T17" fmla="*/ 170 h 316"/>
                <a:gd name="T18" fmla="*/ 91 w 106"/>
                <a:gd name="T19" fmla="*/ 69 h 316"/>
                <a:gd name="T20" fmla="*/ 88 w 106"/>
                <a:gd name="T21" fmla="*/ 29 h 316"/>
                <a:gd name="T22" fmla="*/ 64 w 106"/>
                <a:gd name="T23" fmla="*/ 4 h 316"/>
                <a:gd name="T24" fmla="*/ 1 w 106"/>
                <a:gd name="T25" fmla="*/ 58 h 316"/>
                <a:gd name="T26" fmla="*/ 1 w 106"/>
                <a:gd name="T27" fmla="*/ 90 h 316"/>
                <a:gd name="T28" fmla="*/ 0 w 106"/>
                <a:gd name="T29" fmla="*/ 91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6" h="316">
                  <a:moveTo>
                    <a:pt x="0" y="91"/>
                  </a:moveTo>
                  <a:cubicBezTo>
                    <a:pt x="2" y="119"/>
                    <a:pt x="3" y="148"/>
                    <a:pt x="6" y="177"/>
                  </a:cubicBezTo>
                  <a:cubicBezTo>
                    <a:pt x="7" y="202"/>
                    <a:pt x="11" y="226"/>
                    <a:pt x="17" y="250"/>
                  </a:cubicBezTo>
                  <a:cubicBezTo>
                    <a:pt x="21" y="266"/>
                    <a:pt x="26" y="281"/>
                    <a:pt x="33" y="295"/>
                  </a:cubicBezTo>
                  <a:cubicBezTo>
                    <a:pt x="37" y="304"/>
                    <a:pt x="43" y="311"/>
                    <a:pt x="54" y="313"/>
                  </a:cubicBezTo>
                  <a:cubicBezTo>
                    <a:pt x="65" y="316"/>
                    <a:pt x="76" y="316"/>
                    <a:pt x="88" y="312"/>
                  </a:cubicBezTo>
                  <a:cubicBezTo>
                    <a:pt x="98" y="308"/>
                    <a:pt x="106" y="299"/>
                    <a:pt x="105" y="287"/>
                  </a:cubicBezTo>
                  <a:cubicBezTo>
                    <a:pt x="104" y="277"/>
                    <a:pt x="104" y="268"/>
                    <a:pt x="103" y="258"/>
                  </a:cubicBezTo>
                  <a:cubicBezTo>
                    <a:pt x="101" y="229"/>
                    <a:pt x="99" y="199"/>
                    <a:pt x="97" y="170"/>
                  </a:cubicBezTo>
                  <a:cubicBezTo>
                    <a:pt x="95" y="136"/>
                    <a:pt x="93" y="103"/>
                    <a:pt x="91" y="69"/>
                  </a:cubicBezTo>
                  <a:cubicBezTo>
                    <a:pt x="90" y="56"/>
                    <a:pt x="90" y="43"/>
                    <a:pt x="88" y="29"/>
                  </a:cubicBezTo>
                  <a:cubicBezTo>
                    <a:pt x="87" y="14"/>
                    <a:pt x="76" y="6"/>
                    <a:pt x="64" y="4"/>
                  </a:cubicBezTo>
                  <a:cubicBezTo>
                    <a:pt x="33" y="0"/>
                    <a:pt x="1" y="21"/>
                    <a:pt x="1" y="58"/>
                  </a:cubicBezTo>
                  <a:cubicBezTo>
                    <a:pt x="1" y="69"/>
                    <a:pt x="1" y="80"/>
                    <a:pt x="1" y="90"/>
                  </a:cubicBezTo>
                  <a:cubicBezTo>
                    <a:pt x="1" y="91"/>
                    <a:pt x="0" y="91"/>
                    <a:pt x="0" y="9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D9A4D370-A8BA-4488-AC3B-91506D300D7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6811" y="1749337"/>
              <a:ext cx="350838" cy="541338"/>
            </a:xfrm>
            <a:custGeom>
              <a:avLst/>
              <a:gdLst>
                <a:gd name="T0" fmla="*/ 7 w 114"/>
                <a:gd name="T1" fmla="*/ 160 h 174"/>
                <a:gd name="T2" fmla="*/ 48 w 114"/>
                <a:gd name="T3" fmla="*/ 164 h 174"/>
                <a:gd name="T4" fmla="*/ 109 w 114"/>
                <a:gd name="T5" fmla="*/ 174 h 174"/>
                <a:gd name="T6" fmla="*/ 109 w 114"/>
                <a:gd name="T7" fmla="*/ 171 h 174"/>
                <a:gd name="T8" fmla="*/ 112 w 114"/>
                <a:gd name="T9" fmla="*/ 107 h 174"/>
                <a:gd name="T10" fmla="*/ 114 w 114"/>
                <a:gd name="T11" fmla="*/ 45 h 174"/>
                <a:gd name="T12" fmla="*/ 110 w 114"/>
                <a:gd name="T13" fmla="*/ 28 h 174"/>
                <a:gd name="T14" fmla="*/ 85 w 114"/>
                <a:gd name="T15" fmla="*/ 6 h 174"/>
                <a:gd name="T16" fmla="*/ 36 w 114"/>
                <a:gd name="T17" fmla="*/ 6 h 174"/>
                <a:gd name="T18" fmla="*/ 6 w 114"/>
                <a:gd name="T19" fmla="*/ 49 h 174"/>
                <a:gd name="T20" fmla="*/ 0 w 114"/>
                <a:gd name="T21" fmla="*/ 152 h 174"/>
                <a:gd name="T22" fmla="*/ 7 w 114"/>
                <a:gd name="T23" fmla="*/ 16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" h="174">
                  <a:moveTo>
                    <a:pt x="7" y="160"/>
                  </a:moveTo>
                  <a:cubicBezTo>
                    <a:pt x="20" y="161"/>
                    <a:pt x="34" y="162"/>
                    <a:pt x="48" y="164"/>
                  </a:cubicBezTo>
                  <a:cubicBezTo>
                    <a:pt x="68" y="167"/>
                    <a:pt x="88" y="170"/>
                    <a:pt x="109" y="174"/>
                  </a:cubicBezTo>
                  <a:cubicBezTo>
                    <a:pt x="109" y="173"/>
                    <a:pt x="109" y="172"/>
                    <a:pt x="109" y="171"/>
                  </a:cubicBezTo>
                  <a:cubicBezTo>
                    <a:pt x="110" y="150"/>
                    <a:pt x="111" y="128"/>
                    <a:pt x="112" y="107"/>
                  </a:cubicBezTo>
                  <a:cubicBezTo>
                    <a:pt x="113" y="86"/>
                    <a:pt x="114" y="65"/>
                    <a:pt x="114" y="45"/>
                  </a:cubicBezTo>
                  <a:cubicBezTo>
                    <a:pt x="114" y="39"/>
                    <a:pt x="112" y="33"/>
                    <a:pt x="110" y="28"/>
                  </a:cubicBezTo>
                  <a:cubicBezTo>
                    <a:pt x="105" y="17"/>
                    <a:pt x="96" y="10"/>
                    <a:pt x="85" y="6"/>
                  </a:cubicBezTo>
                  <a:cubicBezTo>
                    <a:pt x="69" y="0"/>
                    <a:pt x="52" y="0"/>
                    <a:pt x="36" y="6"/>
                  </a:cubicBezTo>
                  <a:cubicBezTo>
                    <a:pt x="17" y="14"/>
                    <a:pt x="7" y="29"/>
                    <a:pt x="6" y="49"/>
                  </a:cubicBezTo>
                  <a:cubicBezTo>
                    <a:pt x="3" y="83"/>
                    <a:pt x="2" y="118"/>
                    <a:pt x="0" y="152"/>
                  </a:cubicBezTo>
                  <a:cubicBezTo>
                    <a:pt x="0" y="159"/>
                    <a:pt x="0" y="159"/>
                    <a:pt x="7" y="1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B28B8ABE-CDC8-46A7-8764-9A1F1050874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6699" y="1817600"/>
              <a:ext cx="341313" cy="547688"/>
            </a:xfrm>
            <a:custGeom>
              <a:avLst/>
              <a:gdLst>
                <a:gd name="T0" fmla="*/ 4 w 111"/>
                <a:gd name="T1" fmla="*/ 155 h 176"/>
                <a:gd name="T2" fmla="*/ 19 w 111"/>
                <a:gd name="T3" fmla="*/ 158 h 176"/>
                <a:gd name="T4" fmla="*/ 81 w 111"/>
                <a:gd name="T5" fmla="*/ 171 h 176"/>
                <a:gd name="T6" fmla="*/ 105 w 111"/>
                <a:gd name="T7" fmla="*/ 176 h 176"/>
                <a:gd name="T8" fmla="*/ 107 w 111"/>
                <a:gd name="T9" fmla="*/ 159 h 176"/>
                <a:gd name="T10" fmla="*/ 108 w 111"/>
                <a:gd name="T11" fmla="*/ 47 h 176"/>
                <a:gd name="T12" fmla="*/ 99 w 111"/>
                <a:gd name="T13" fmla="*/ 23 h 176"/>
                <a:gd name="T14" fmla="*/ 38 w 111"/>
                <a:gd name="T15" fmla="*/ 5 h 176"/>
                <a:gd name="T16" fmla="*/ 10 w 111"/>
                <a:gd name="T17" fmla="*/ 35 h 176"/>
                <a:gd name="T18" fmla="*/ 4 w 111"/>
                <a:gd name="T19" fmla="*/ 100 h 176"/>
                <a:gd name="T20" fmla="*/ 0 w 111"/>
                <a:gd name="T21" fmla="*/ 150 h 176"/>
                <a:gd name="T22" fmla="*/ 4 w 111"/>
                <a:gd name="T23" fmla="*/ 155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1" h="176">
                  <a:moveTo>
                    <a:pt x="4" y="155"/>
                  </a:moveTo>
                  <a:cubicBezTo>
                    <a:pt x="9" y="156"/>
                    <a:pt x="14" y="157"/>
                    <a:pt x="19" y="158"/>
                  </a:cubicBezTo>
                  <a:cubicBezTo>
                    <a:pt x="39" y="162"/>
                    <a:pt x="60" y="166"/>
                    <a:pt x="81" y="171"/>
                  </a:cubicBezTo>
                  <a:cubicBezTo>
                    <a:pt x="89" y="172"/>
                    <a:pt x="96" y="174"/>
                    <a:pt x="105" y="176"/>
                  </a:cubicBezTo>
                  <a:cubicBezTo>
                    <a:pt x="105" y="170"/>
                    <a:pt x="106" y="164"/>
                    <a:pt x="107" y="159"/>
                  </a:cubicBezTo>
                  <a:cubicBezTo>
                    <a:pt x="108" y="122"/>
                    <a:pt x="111" y="84"/>
                    <a:pt x="108" y="47"/>
                  </a:cubicBezTo>
                  <a:cubicBezTo>
                    <a:pt x="107" y="38"/>
                    <a:pt x="105" y="30"/>
                    <a:pt x="99" y="23"/>
                  </a:cubicBezTo>
                  <a:cubicBezTo>
                    <a:pt x="82" y="5"/>
                    <a:pt x="61" y="0"/>
                    <a:pt x="38" y="5"/>
                  </a:cubicBezTo>
                  <a:cubicBezTo>
                    <a:pt x="20" y="10"/>
                    <a:pt x="11" y="21"/>
                    <a:pt x="10" y="35"/>
                  </a:cubicBezTo>
                  <a:cubicBezTo>
                    <a:pt x="7" y="56"/>
                    <a:pt x="5" y="78"/>
                    <a:pt x="4" y="100"/>
                  </a:cubicBezTo>
                  <a:cubicBezTo>
                    <a:pt x="2" y="116"/>
                    <a:pt x="1" y="133"/>
                    <a:pt x="0" y="150"/>
                  </a:cubicBezTo>
                  <a:cubicBezTo>
                    <a:pt x="0" y="153"/>
                    <a:pt x="1" y="154"/>
                    <a:pt x="4" y="1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</p:grpSp>
      <p:grpSp>
        <p:nvGrpSpPr>
          <p:cNvPr id="72" name="Grupo 71"/>
          <p:cNvGrpSpPr/>
          <p:nvPr/>
        </p:nvGrpSpPr>
        <p:grpSpPr>
          <a:xfrm>
            <a:off x="1" y="0"/>
            <a:ext cx="1049904" cy="952582"/>
            <a:chOff x="1" y="0"/>
            <a:chExt cx="1049904" cy="952582"/>
          </a:xfrm>
        </p:grpSpPr>
        <p:sp>
          <p:nvSpPr>
            <p:cNvPr id="74" name="Rectangle 1">
              <a:extLst>
                <a:ext uri="{FF2B5EF4-FFF2-40B4-BE49-F238E27FC236}">
                  <a16:creationId xmlns:a16="http://schemas.microsoft.com/office/drawing/2014/main" id="{572A260B-E44B-4442-935B-1A05EC22A3EF}"/>
                </a:ext>
              </a:extLst>
            </p:cNvPr>
            <p:cNvSpPr/>
            <p:nvPr/>
          </p:nvSpPr>
          <p:spPr>
            <a:xfrm>
              <a:off x="1" y="0"/>
              <a:ext cx="1049904" cy="952582"/>
            </a:xfrm>
            <a:prstGeom prst="rect">
              <a:avLst/>
            </a:prstGeom>
            <a:solidFill>
              <a:srgbClr val="CB1B4A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" name="TextBox 19">
              <a:extLst>
                <a:ext uri="{FF2B5EF4-FFF2-40B4-BE49-F238E27FC236}">
                  <a16:creationId xmlns:a16="http://schemas.microsoft.com/office/drawing/2014/main" id="{39CEC0D7-DE8B-498C-B626-42C96E041667}"/>
                </a:ext>
              </a:extLst>
            </p:cNvPr>
            <p:cNvSpPr txBox="1"/>
            <p:nvPr/>
          </p:nvSpPr>
          <p:spPr>
            <a:xfrm>
              <a:off x="86111" y="131643"/>
              <a:ext cx="963793" cy="784830"/>
            </a:xfrm>
            <a:prstGeom prst="rect">
              <a:avLst/>
            </a:prstGeom>
            <a:noFill/>
            <a:ln>
              <a:solidFill>
                <a:srgbClr val="CB1B4A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45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  <a:ea typeface="+mn-ea"/>
                  <a:cs typeface="+mn-cs"/>
                </a:rPr>
                <a:t>0</a:t>
              </a:r>
              <a:r>
                <a:rPr kumimoji="0" lang="pt-PT" sz="45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  <a:ea typeface="+mn-ea"/>
                  <a:cs typeface="+mn-cs"/>
                </a:rPr>
                <a:t>2</a:t>
              </a:r>
              <a:endParaRPr kumimoji="0" lang="en-GB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sp>
        <p:nvSpPr>
          <p:cNvPr id="18" name="TextBox 11">
            <a:extLst>
              <a:ext uri="{FF2B5EF4-FFF2-40B4-BE49-F238E27FC236}">
                <a16:creationId xmlns:a16="http://schemas.microsoft.com/office/drawing/2014/main" id="{4F35F3FB-5EC5-472A-A40C-A82B51A5DD36}"/>
              </a:ext>
            </a:extLst>
          </p:cNvPr>
          <p:cNvSpPr txBox="1"/>
          <p:nvPr/>
        </p:nvSpPr>
        <p:spPr>
          <a:xfrm>
            <a:off x="2009879" y="2232826"/>
            <a:ext cx="1709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2000" dirty="0" err="1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Fortalezas</a:t>
            </a:r>
            <a:endParaRPr lang="en-GB" sz="20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9" name="TextBox 15">
            <a:extLst>
              <a:ext uri="{FF2B5EF4-FFF2-40B4-BE49-F238E27FC236}">
                <a16:creationId xmlns:a16="http://schemas.microsoft.com/office/drawing/2014/main" id="{6763BE1D-4A7F-4DDA-953E-AF5AA56D9D73}"/>
              </a:ext>
            </a:extLst>
          </p:cNvPr>
          <p:cNvSpPr txBox="1"/>
          <p:nvPr/>
        </p:nvSpPr>
        <p:spPr>
          <a:xfrm>
            <a:off x="2009879" y="3332832"/>
            <a:ext cx="24523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GB" sz="16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Escribe </a:t>
            </a:r>
            <a:r>
              <a:rPr lang="en-GB" sz="1600" dirty="0" err="1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aquí</a:t>
            </a:r>
            <a:r>
              <a:rPr lang="en-GB" sz="16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las </a:t>
            </a:r>
            <a:r>
              <a:rPr lang="en-GB" sz="1600" dirty="0" err="1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fortalezas</a:t>
            </a:r>
            <a:endParaRPr lang="en-GB" sz="16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6AC91D86-C157-4306-B0AE-9991B8E82A1D}"/>
              </a:ext>
            </a:extLst>
          </p:cNvPr>
          <p:cNvSpPr txBox="1"/>
          <p:nvPr/>
        </p:nvSpPr>
        <p:spPr>
          <a:xfrm>
            <a:off x="3233300" y="301741"/>
            <a:ext cx="568607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4500" dirty="0" err="1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Análisis</a:t>
            </a:r>
            <a:r>
              <a:rPr lang="en-GB" sz="45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SWOT/DAFO</a:t>
            </a:r>
          </a:p>
        </p:txBody>
      </p:sp>
    </p:spTree>
    <p:extLst>
      <p:ext uri="{BB962C8B-B14F-4D97-AF65-F5344CB8AC3E}">
        <p14:creationId xmlns:p14="http://schemas.microsoft.com/office/powerpoint/2010/main" val="3983032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>
            <a:extLst>
              <a:ext uri="{FF2B5EF4-FFF2-40B4-BE49-F238E27FC236}">
                <a16:creationId xmlns:a16="http://schemas.microsoft.com/office/drawing/2014/main" id="{6AABEC87-E656-4E36-AF6D-A2AD6299661F}"/>
              </a:ext>
            </a:extLst>
          </p:cNvPr>
          <p:cNvSpPr/>
          <p:nvPr/>
        </p:nvSpPr>
        <p:spPr>
          <a:xfrm>
            <a:off x="664158" y="1977361"/>
            <a:ext cx="774299" cy="77429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grpSp>
        <p:nvGrpSpPr>
          <p:cNvPr id="19" name="Group 59">
            <a:extLst>
              <a:ext uri="{FF2B5EF4-FFF2-40B4-BE49-F238E27FC236}">
                <a16:creationId xmlns:a16="http://schemas.microsoft.com/office/drawing/2014/main" id="{47F0398E-8E92-4581-9BEF-BDCD7BE62AA4}"/>
              </a:ext>
            </a:extLst>
          </p:cNvPr>
          <p:cNvGrpSpPr/>
          <p:nvPr/>
        </p:nvGrpSpPr>
        <p:grpSpPr>
          <a:xfrm>
            <a:off x="821700" y="2143043"/>
            <a:ext cx="465677" cy="470919"/>
            <a:chOff x="2010880" y="2246539"/>
            <a:chExt cx="3384551" cy="3422650"/>
          </a:xfrm>
          <a:solidFill>
            <a:schemeClr val="bg1"/>
          </a:solidFill>
        </p:grpSpPr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098847DE-B852-4D41-991B-29CFD87C609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10880" y="2246539"/>
              <a:ext cx="3384550" cy="3422650"/>
            </a:xfrm>
            <a:custGeom>
              <a:avLst/>
              <a:gdLst>
                <a:gd name="T0" fmla="*/ 802 w 1098"/>
                <a:gd name="T1" fmla="*/ 525 h 1101"/>
                <a:gd name="T2" fmla="*/ 1063 w 1098"/>
                <a:gd name="T3" fmla="*/ 294 h 1101"/>
                <a:gd name="T4" fmla="*/ 1065 w 1098"/>
                <a:gd name="T5" fmla="*/ 111 h 1101"/>
                <a:gd name="T6" fmla="*/ 883 w 1098"/>
                <a:gd name="T7" fmla="*/ 0 h 1101"/>
                <a:gd name="T8" fmla="*/ 606 w 1098"/>
                <a:gd name="T9" fmla="*/ 229 h 1101"/>
                <a:gd name="T10" fmla="*/ 587 w 1098"/>
                <a:gd name="T11" fmla="*/ 393 h 1101"/>
                <a:gd name="T12" fmla="*/ 660 w 1098"/>
                <a:gd name="T13" fmla="*/ 316 h 1101"/>
                <a:gd name="T14" fmla="*/ 887 w 1098"/>
                <a:gd name="T15" fmla="*/ 91 h 1101"/>
                <a:gd name="T16" fmla="*/ 1005 w 1098"/>
                <a:gd name="T17" fmla="*/ 216 h 1101"/>
                <a:gd name="T18" fmla="*/ 780 w 1098"/>
                <a:gd name="T19" fmla="*/ 436 h 1101"/>
                <a:gd name="T20" fmla="*/ 704 w 1098"/>
                <a:gd name="T21" fmla="*/ 507 h 1101"/>
                <a:gd name="T22" fmla="*/ 439 w 1098"/>
                <a:gd name="T23" fmla="*/ 773 h 1101"/>
                <a:gd name="T24" fmla="*/ 231 w 1098"/>
                <a:gd name="T25" fmla="*/ 997 h 1101"/>
                <a:gd name="T26" fmla="*/ 97 w 1098"/>
                <a:gd name="T27" fmla="*/ 914 h 1101"/>
                <a:gd name="T28" fmla="*/ 296 w 1098"/>
                <a:gd name="T29" fmla="*/ 668 h 1101"/>
                <a:gd name="T30" fmla="*/ 374 w 1098"/>
                <a:gd name="T31" fmla="*/ 606 h 1101"/>
                <a:gd name="T32" fmla="*/ 388 w 1098"/>
                <a:gd name="T33" fmla="*/ 586 h 1101"/>
                <a:gd name="T34" fmla="*/ 142 w 1098"/>
                <a:gd name="T35" fmla="*/ 693 h 1101"/>
                <a:gd name="T36" fmla="*/ 27 w 1098"/>
                <a:gd name="T37" fmla="*/ 979 h 1101"/>
                <a:gd name="T38" fmla="*/ 289 w 1098"/>
                <a:gd name="T39" fmla="*/ 1068 h 1101"/>
                <a:gd name="T40" fmla="*/ 487 w 1098"/>
                <a:gd name="T41" fmla="*/ 871 h 1101"/>
                <a:gd name="T42" fmla="*/ 509 w 1098"/>
                <a:gd name="T43" fmla="*/ 704 h 1101"/>
                <a:gd name="T44" fmla="*/ 472 w 1098"/>
                <a:gd name="T45" fmla="*/ 548 h 1101"/>
                <a:gd name="T46" fmla="*/ 318 w 1098"/>
                <a:gd name="T47" fmla="*/ 686 h 1101"/>
                <a:gd name="T48" fmla="*/ 349 w 1098"/>
                <a:gd name="T49" fmla="*/ 803 h 1101"/>
                <a:gd name="T50" fmla="*/ 547 w 1098"/>
                <a:gd name="T51" fmla="*/ 631 h 1101"/>
                <a:gd name="T52" fmla="*/ 534 w 1098"/>
                <a:gd name="T53" fmla="*/ 599 h 1101"/>
                <a:gd name="T54" fmla="*/ 493 w 1098"/>
                <a:gd name="T55" fmla="*/ 577 h 1101"/>
                <a:gd name="T56" fmla="*/ 648 w 1098"/>
                <a:gd name="T57" fmla="*/ 540 h 1101"/>
                <a:gd name="T58" fmla="*/ 804 w 1098"/>
                <a:gd name="T59" fmla="*/ 374 h 1101"/>
                <a:gd name="T60" fmla="*/ 701 w 1098"/>
                <a:gd name="T61" fmla="*/ 303 h 1101"/>
                <a:gd name="T62" fmla="*/ 558 w 1098"/>
                <a:gd name="T63" fmla="*/ 447 h 1101"/>
                <a:gd name="T64" fmla="*/ 598 w 1098"/>
                <a:gd name="T65" fmla="*/ 454 h 1101"/>
                <a:gd name="T66" fmla="*/ 625 w 1098"/>
                <a:gd name="T67" fmla="*/ 495 h 1101"/>
                <a:gd name="T68" fmla="*/ 633 w 1098"/>
                <a:gd name="T69" fmla="*/ 516 h 1101"/>
                <a:gd name="T70" fmla="*/ 645 w 1098"/>
                <a:gd name="T71" fmla="*/ 543 h 1101"/>
                <a:gd name="T72" fmla="*/ 652 w 1098"/>
                <a:gd name="T73" fmla="*/ 661 h 1101"/>
                <a:gd name="T74" fmla="*/ 764 w 1098"/>
                <a:gd name="T75" fmla="*/ 789 h 1101"/>
                <a:gd name="T76" fmla="*/ 789 w 1098"/>
                <a:gd name="T77" fmla="*/ 765 h 1101"/>
                <a:gd name="T78" fmla="*/ 216 w 1098"/>
                <a:gd name="T79" fmla="*/ 432 h 1101"/>
                <a:gd name="T80" fmla="*/ 322 w 1098"/>
                <a:gd name="T81" fmla="*/ 474 h 1101"/>
                <a:gd name="T82" fmla="*/ 389 w 1098"/>
                <a:gd name="T83" fmla="*/ 456 h 1101"/>
                <a:gd name="T84" fmla="*/ 216 w 1098"/>
                <a:gd name="T85" fmla="*/ 432 h 1101"/>
                <a:gd name="T86" fmla="*/ 672 w 1098"/>
                <a:gd name="T87" fmla="*/ 828 h 1101"/>
                <a:gd name="T88" fmla="*/ 620 w 1098"/>
                <a:gd name="T89" fmla="*/ 695 h 1101"/>
                <a:gd name="T90" fmla="*/ 630 w 1098"/>
                <a:gd name="T91" fmla="*/ 802 h 1101"/>
                <a:gd name="T92" fmla="*/ 668 w 1098"/>
                <a:gd name="T93" fmla="*/ 879 h 1101"/>
                <a:gd name="T94" fmla="*/ 870 w 1098"/>
                <a:gd name="T95" fmla="*/ 679 h 1101"/>
                <a:gd name="T96" fmla="*/ 830 w 1098"/>
                <a:gd name="T97" fmla="*/ 637 h 1101"/>
                <a:gd name="T98" fmla="*/ 695 w 1098"/>
                <a:gd name="T99" fmla="*/ 620 h 1101"/>
                <a:gd name="T100" fmla="*/ 845 w 1098"/>
                <a:gd name="T101" fmla="*/ 677 h 1101"/>
                <a:gd name="T102" fmla="*/ 416 w 1098"/>
                <a:gd name="T103" fmla="*/ 242 h 1101"/>
                <a:gd name="T104" fmla="*/ 455 w 1098"/>
                <a:gd name="T105" fmla="*/ 387 h 1101"/>
                <a:gd name="T106" fmla="*/ 476 w 1098"/>
                <a:gd name="T107" fmla="*/ 333 h 1101"/>
                <a:gd name="T108" fmla="*/ 428 w 1098"/>
                <a:gd name="T109" fmla="*/ 217 h 1101"/>
                <a:gd name="T110" fmla="*/ 318 w 1098"/>
                <a:gd name="T111" fmla="*/ 301 h 1101"/>
                <a:gd name="T112" fmla="*/ 410 w 1098"/>
                <a:gd name="T113" fmla="*/ 435 h 1101"/>
                <a:gd name="T114" fmla="*/ 439 w 1098"/>
                <a:gd name="T115" fmla="*/ 416 h 1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98" h="1101">
                  <a:moveTo>
                    <a:pt x="704" y="507"/>
                  </a:moveTo>
                  <a:cubicBezTo>
                    <a:pt x="706" y="509"/>
                    <a:pt x="706" y="510"/>
                    <a:pt x="707" y="510"/>
                  </a:cubicBezTo>
                  <a:cubicBezTo>
                    <a:pt x="737" y="523"/>
                    <a:pt x="769" y="530"/>
                    <a:pt x="802" y="525"/>
                  </a:cubicBezTo>
                  <a:cubicBezTo>
                    <a:pt x="824" y="522"/>
                    <a:pt x="843" y="514"/>
                    <a:pt x="858" y="499"/>
                  </a:cubicBezTo>
                  <a:cubicBezTo>
                    <a:pt x="875" y="483"/>
                    <a:pt x="892" y="466"/>
                    <a:pt x="908" y="449"/>
                  </a:cubicBezTo>
                  <a:cubicBezTo>
                    <a:pt x="960" y="397"/>
                    <a:pt x="1011" y="346"/>
                    <a:pt x="1063" y="294"/>
                  </a:cubicBezTo>
                  <a:cubicBezTo>
                    <a:pt x="1075" y="283"/>
                    <a:pt x="1084" y="269"/>
                    <a:pt x="1089" y="254"/>
                  </a:cubicBezTo>
                  <a:cubicBezTo>
                    <a:pt x="1098" y="228"/>
                    <a:pt x="1098" y="202"/>
                    <a:pt x="1092" y="175"/>
                  </a:cubicBezTo>
                  <a:cubicBezTo>
                    <a:pt x="1087" y="152"/>
                    <a:pt x="1077" y="131"/>
                    <a:pt x="1065" y="111"/>
                  </a:cubicBezTo>
                  <a:cubicBezTo>
                    <a:pt x="1046" y="81"/>
                    <a:pt x="1022" y="57"/>
                    <a:pt x="993" y="37"/>
                  </a:cubicBezTo>
                  <a:cubicBezTo>
                    <a:pt x="977" y="25"/>
                    <a:pt x="959" y="16"/>
                    <a:pt x="940" y="10"/>
                  </a:cubicBezTo>
                  <a:cubicBezTo>
                    <a:pt x="921" y="3"/>
                    <a:pt x="903" y="0"/>
                    <a:pt x="883" y="0"/>
                  </a:cubicBezTo>
                  <a:cubicBezTo>
                    <a:pt x="852" y="0"/>
                    <a:pt x="826" y="9"/>
                    <a:pt x="804" y="31"/>
                  </a:cubicBezTo>
                  <a:cubicBezTo>
                    <a:pt x="770" y="64"/>
                    <a:pt x="736" y="98"/>
                    <a:pt x="702" y="132"/>
                  </a:cubicBezTo>
                  <a:cubicBezTo>
                    <a:pt x="670" y="165"/>
                    <a:pt x="638" y="197"/>
                    <a:pt x="606" y="229"/>
                  </a:cubicBezTo>
                  <a:cubicBezTo>
                    <a:pt x="582" y="252"/>
                    <a:pt x="570" y="279"/>
                    <a:pt x="569" y="311"/>
                  </a:cubicBezTo>
                  <a:cubicBezTo>
                    <a:pt x="569" y="330"/>
                    <a:pt x="572" y="348"/>
                    <a:pt x="577" y="366"/>
                  </a:cubicBezTo>
                  <a:cubicBezTo>
                    <a:pt x="580" y="375"/>
                    <a:pt x="584" y="383"/>
                    <a:pt x="587" y="393"/>
                  </a:cubicBezTo>
                  <a:cubicBezTo>
                    <a:pt x="589" y="392"/>
                    <a:pt x="589" y="391"/>
                    <a:pt x="590" y="391"/>
                  </a:cubicBezTo>
                  <a:cubicBezTo>
                    <a:pt x="612" y="368"/>
                    <a:pt x="635" y="345"/>
                    <a:pt x="658" y="322"/>
                  </a:cubicBezTo>
                  <a:cubicBezTo>
                    <a:pt x="659" y="321"/>
                    <a:pt x="660" y="318"/>
                    <a:pt x="660" y="316"/>
                  </a:cubicBezTo>
                  <a:cubicBezTo>
                    <a:pt x="660" y="309"/>
                    <a:pt x="661" y="303"/>
                    <a:pt x="666" y="297"/>
                  </a:cubicBezTo>
                  <a:cubicBezTo>
                    <a:pt x="732" y="232"/>
                    <a:pt x="798" y="166"/>
                    <a:pt x="863" y="100"/>
                  </a:cubicBezTo>
                  <a:cubicBezTo>
                    <a:pt x="870" y="93"/>
                    <a:pt x="878" y="90"/>
                    <a:pt x="887" y="91"/>
                  </a:cubicBezTo>
                  <a:cubicBezTo>
                    <a:pt x="903" y="92"/>
                    <a:pt x="918" y="98"/>
                    <a:pt x="932" y="106"/>
                  </a:cubicBezTo>
                  <a:cubicBezTo>
                    <a:pt x="960" y="122"/>
                    <a:pt x="982" y="145"/>
                    <a:pt x="996" y="175"/>
                  </a:cubicBezTo>
                  <a:cubicBezTo>
                    <a:pt x="1002" y="188"/>
                    <a:pt x="1005" y="202"/>
                    <a:pt x="1005" y="216"/>
                  </a:cubicBezTo>
                  <a:cubicBezTo>
                    <a:pt x="1004" y="221"/>
                    <a:pt x="1002" y="225"/>
                    <a:pt x="998" y="229"/>
                  </a:cubicBezTo>
                  <a:cubicBezTo>
                    <a:pt x="933" y="295"/>
                    <a:pt x="867" y="361"/>
                    <a:pt x="802" y="427"/>
                  </a:cubicBezTo>
                  <a:cubicBezTo>
                    <a:pt x="796" y="433"/>
                    <a:pt x="789" y="436"/>
                    <a:pt x="780" y="436"/>
                  </a:cubicBezTo>
                  <a:cubicBezTo>
                    <a:pt x="778" y="436"/>
                    <a:pt x="776" y="437"/>
                    <a:pt x="775" y="438"/>
                  </a:cubicBezTo>
                  <a:cubicBezTo>
                    <a:pt x="760" y="452"/>
                    <a:pt x="747" y="466"/>
                    <a:pt x="732" y="480"/>
                  </a:cubicBezTo>
                  <a:cubicBezTo>
                    <a:pt x="723" y="489"/>
                    <a:pt x="714" y="498"/>
                    <a:pt x="704" y="507"/>
                  </a:cubicBezTo>
                  <a:close/>
                  <a:moveTo>
                    <a:pt x="509" y="704"/>
                  </a:moveTo>
                  <a:cubicBezTo>
                    <a:pt x="507" y="706"/>
                    <a:pt x="506" y="706"/>
                    <a:pt x="505" y="707"/>
                  </a:cubicBezTo>
                  <a:cubicBezTo>
                    <a:pt x="483" y="729"/>
                    <a:pt x="461" y="751"/>
                    <a:pt x="439" y="773"/>
                  </a:cubicBezTo>
                  <a:cubicBezTo>
                    <a:pt x="436" y="776"/>
                    <a:pt x="435" y="778"/>
                    <a:pt x="435" y="782"/>
                  </a:cubicBezTo>
                  <a:cubicBezTo>
                    <a:pt x="436" y="789"/>
                    <a:pt x="434" y="795"/>
                    <a:pt x="428" y="801"/>
                  </a:cubicBezTo>
                  <a:cubicBezTo>
                    <a:pt x="362" y="866"/>
                    <a:pt x="297" y="932"/>
                    <a:pt x="231" y="997"/>
                  </a:cubicBezTo>
                  <a:cubicBezTo>
                    <a:pt x="224" y="1004"/>
                    <a:pt x="217" y="1006"/>
                    <a:pt x="208" y="1005"/>
                  </a:cubicBezTo>
                  <a:cubicBezTo>
                    <a:pt x="194" y="1004"/>
                    <a:pt x="181" y="1000"/>
                    <a:pt x="169" y="993"/>
                  </a:cubicBezTo>
                  <a:cubicBezTo>
                    <a:pt x="136" y="975"/>
                    <a:pt x="111" y="949"/>
                    <a:pt x="97" y="914"/>
                  </a:cubicBezTo>
                  <a:cubicBezTo>
                    <a:pt x="93" y="903"/>
                    <a:pt x="90" y="891"/>
                    <a:pt x="91" y="880"/>
                  </a:cubicBezTo>
                  <a:cubicBezTo>
                    <a:pt x="92" y="875"/>
                    <a:pt x="94" y="871"/>
                    <a:pt x="97" y="868"/>
                  </a:cubicBezTo>
                  <a:cubicBezTo>
                    <a:pt x="163" y="801"/>
                    <a:pt x="230" y="735"/>
                    <a:pt x="296" y="668"/>
                  </a:cubicBezTo>
                  <a:cubicBezTo>
                    <a:pt x="301" y="663"/>
                    <a:pt x="307" y="660"/>
                    <a:pt x="315" y="661"/>
                  </a:cubicBezTo>
                  <a:cubicBezTo>
                    <a:pt x="318" y="661"/>
                    <a:pt x="321" y="659"/>
                    <a:pt x="323" y="657"/>
                  </a:cubicBezTo>
                  <a:cubicBezTo>
                    <a:pt x="340" y="640"/>
                    <a:pt x="357" y="623"/>
                    <a:pt x="374" y="606"/>
                  </a:cubicBezTo>
                  <a:cubicBezTo>
                    <a:pt x="380" y="600"/>
                    <a:pt x="386" y="594"/>
                    <a:pt x="391" y="589"/>
                  </a:cubicBezTo>
                  <a:cubicBezTo>
                    <a:pt x="391" y="588"/>
                    <a:pt x="390" y="587"/>
                    <a:pt x="390" y="587"/>
                  </a:cubicBezTo>
                  <a:cubicBezTo>
                    <a:pt x="389" y="587"/>
                    <a:pt x="388" y="586"/>
                    <a:pt x="388" y="586"/>
                  </a:cubicBezTo>
                  <a:cubicBezTo>
                    <a:pt x="359" y="574"/>
                    <a:pt x="329" y="567"/>
                    <a:pt x="298" y="571"/>
                  </a:cubicBezTo>
                  <a:cubicBezTo>
                    <a:pt x="274" y="574"/>
                    <a:pt x="253" y="582"/>
                    <a:pt x="237" y="599"/>
                  </a:cubicBezTo>
                  <a:cubicBezTo>
                    <a:pt x="205" y="630"/>
                    <a:pt x="173" y="661"/>
                    <a:pt x="142" y="693"/>
                  </a:cubicBezTo>
                  <a:cubicBezTo>
                    <a:pt x="107" y="728"/>
                    <a:pt x="72" y="764"/>
                    <a:pt x="36" y="799"/>
                  </a:cubicBezTo>
                  <a:cubicBezTo>
                    <a:pt x="11" y="823"/>
                    <a:pt x="0" y="852"/>
                    <a:pt x="0" y="886"/>
                  </a:cubicBezTo>
                  <a:cubicBezTo>
                    <a:pt x="0" y="920"/>
                    <a:pt x="11" y="951"/>
                    <a:pt x="27" y="979"/>
                  </a:cubicBezTo>
                  <a:cubicBezTo>
                    <a:pt x="49" y="1016"/>
                    <a:pt x="78" y="1046"/>
                    <a:pt x="115" y="1067"/>
                  </a:cubicBezTo>
                  <a:cubicBezTo>
                    <a:pt x="150" y="1088"/>
                    <a:pt x="188" y="1101"/>
                    <a:pt x="231" y="1095"/>
                  </a:cubicBezTo>
                  <a:cubicBezTo>
                    <a:pt x="253" y="1092"/>
                    <a:pt x="273" y="1084"/>
                    <a:pt x="289" y="1068"/>
                  </a:cubicBezTo>
                  <a:cubicBezTo>
                    <a:pt x="300" y="1058"/>
                    <a:pt x="310" y="1047"/>
                    <a:pt x="321" y="1037"/>
                  </a:cubicBezTo>
                  <a:cubicBezTo>
                    <a:pt x="344" y="1013"/>
                    <a:pt x="368" y="990"/>
                    <a:pt x="392" y="966"/>
                  </a:cubicBezTo>
                  <a:cubicBezTo>
                    <a:pt x="423" y="934"/>
                    <a:pt x="454" y="902"/>
                    <a:pt x="487" y="871"/>
                  </a:cubicBezTo>
                  <a:cubicBezTo>
                    <a:pt x="517" y="843"/>
                    <a:pt x="530" y="809"/>
                    <a:pt x="526" y="769"/>
                  </a:cubicBezTo>
                  <a:cubicBezTo>
                    <a:pt x="525" y="756"/>
                    <a:pt x="522" y="743"/>
                    <a:pt x="518" y="730"/>
                  </a:cubicBezTo>
                  <a:cubicBezTo>
                    <a:pt x="516" y="722"/>
                    <a:pt x="512" y="713"/>
                    <a:pt x="509" y="704"/>
                  </a:cubicBezTo>
                  <a:close/>
                  <a:moveTo>
                    <a:pt x="503" y="549"/>
                  </a:moveTo>
                  <a:cubicBezTo>
                    <a:pt x="498" y="550"/>
                    <a:pt x="494" y="551"/>
                    <a:pt x="490" y="552"/>
                  </a:cubicBezTo>
                  <a:cubicBezTo>
                    <a:pt x="483" y="555"/>
                    <a:pt x="477" y="555"/>
                    <a:pt x="472" y="548"/>
                  </a:cubicBezTo>
                  <a:cubicBezTo>
                    <a:pt x="472" y="547"/>
                    <a:pt x="470" y="547"/>
                    <a:pt x="470" y="546"/>
                  </a:cubicBezTo>
                  <a:cubicBezTo>
                    <a:pt x="464" y="543"/>
                    <a:pt x="462" y="543"/>
                    <a:pt x="458" y="547"/>
                  </a:cubicBezTo>
                  <a:cubicBezTo>
                    <a:pt x="411" y="593"/>
                    <a:pt x="365" y="640"/>
                    <a:pt x="318" y="686"/>
                  </a:cubicBezTo>
                  <a:cubicBezTo>
                    <a:pt x="311" y="693"/>
                    <a:pt x="303" y="700"/>
                    <a:pt x="298" y="708"/>
                  </a:cubicBezTo>
                  <a:cubicBezTo>
                    <a:pt x="288" y="723"/>
                    <a:pt x="289" y="739"/>
                    <a:pt x="296" y="755"/>
                  </a:cubicBezTo>
                  <a:cubicBezTo>
                    <a:pt x="306" y="779"/>
                    <a:pt x="324" y="796"/>
                    <a:pt x="349" y="803"/>
                  </a:cubicBezTo>
                  <a:cubicBezTo>
                    <a:pt x="367" y="808"/>
                    <a:pt x="383" y="805"/>
                    <a:pt x="397" y="791"/>
                  </a:cubicBezTo>
                  <a:cubicBezTo>
                    <a:pt x="446" y="741"/>
                    <a:pt x="496" y="692"/>
                    <a:pt x="546" y="642"/>
                  </a:cubicBezTo>
                  <a:cubicBezTo>
                    <a:pt x="549" y="638"/>
                    <a:pt x="550" y="635"/>
                    <a:pt x="547" y="631"/>
                  </a:cubicBezTo>
                  <a:cubicBezTo>
                    <a:pt x="541" y="632"/>
                    <a:pt x="535" y="632"/>
                    <a:pt x="528" y="633"/>
                  </a:cubicBezTo>
                  <a:cubicBezTo>
                    <a:pt x="532" y="624"/>
                    <a:pt x="535" y="617"/>
                    <a:pt x="538" y="609"/>
                  </a:cubicBezTo>
                  <a:cubicBezTo>
                    <a:pt x="540" y="603"/>
                    <a:pt x="541" y="603"/>
                    <a:pt x="534" y="599"/>
                  </a:cubicBezTo>
                  <a:cubicBezTo>
                    <a:pt x="530" y="597"/>
                    <a:pt x="528" y="595"/>
                    <a:pt x="529" y="590"/>
                  </a:cubicBezTo>
                  <a:cubicBezTo>
                    <a:pt x="530" y="586"/>
                    <a:pt x="530" y="581"/>
                    <a:pt x="531" y="577"/>
                  </a:cubicBezTo>
                  <a:cubicBezTo>
                    <a:pt x="518" y="577"/>
                    <a:pt x="506" y="577"/>
                    <a:pt x="493" y="577"/>
                  </a:cubicBezTo>
                  <a:cubicBezTo>
                    <a:pt x="497" y="567"/>
                    <a:pt x="500" y="559"/>
                    <a:pt x="503" y="549"/>
                  </a:cubicBezTo>
                  <a:close/>
                  <a:moveTo>
                    <a:pt x="645" y="543"/>
                  </a:moveTo>
                  <a:cubicBezTo>
                    <a:pt x="647" y="542"/>
                    <a:pt x="648" y="541"/>
                    <a:pt x="648" y="540"/>
                  </a:cubicBezTo>
                  <a:cubicBezTo>
                    <a:pt x="665" y="523"/>
                    <a:pt x="682" y="507"/>
                    <a:pt x="698" y="490"/>
                  </a:cubicBezTo>
                  <a:cubicBezTo>
                    <a:pt x="730" y="458"/>
                    <a:pt x="761" y="427"/>
                    <a:pt x="793" y="395"/>
                  </a:cubicBezTo>
                  <a:cubicBezTo>
                    <a:pt x="799" y="389"/>
                    <a:pt x="803" y="382"/>
                    <a:pt x="804" y="374"/>
                  </a:cubicBezTo>
                  <a:cubicBezTo>
                    <a:pt x="807" y="353"/>
                    <a:pt x="800" y="335"/>
                    <a:pt x="786" y="319"/>
                  </a:cubicBezTo>
                  <a:cubicBezTo>
                    <a:pt x="776" y="307"/>
                    <a:pt x="762" y="298"/>
                    <a:pt x="746" y="293"/>
                  </a:cubicBezTo>
                  <a:cubicBezTo>
                    <a:pt x="730" y="289"/>
                    <a:pt x="714" y="291"/>
                    <a:pt x="701" y="303"/>
                  </a:cubicBezTo>
                  <a:cubicBezTo>
                    <a:pt x="692" y="312"/>
                    <a:pt x="683" y="321"/>
                    <a:pt x="674" y="330"/>
                  </a:cubicBezTo>
                  <a:cubicBezTo>
                    <a:pt x="641" y="364"/>
                    <a:pt x="607" y="398"/>
                    <a:pt x="573" y="433"/>
                  </a:cubicBezTo>
                  <a:cubicBezTo>
                    <a:pt x="568" y="438"/>
                    <a:pt x="563" y="442"/>
                    <a:pt x="558" y="447"/>
                  </a:cubicBezTo>
                  <a:cubicBezTo>
                    <a:pt x="562" y="450"/>
                    <a:pt x="566" y="452"/>
                    <a:pt x="570" y="455"/>
                  </a:cubicBezTo>
                  <a:cubicBezTo>
                    <a:pt x="574" y="459"/>
                    <a:pt x="578" y="459"/>
                    <a:pt x="583" y="458"/>
                  </a:cubicBezTo>
                  <a:cubicBezTo>
                    <a:pt x="588" y="456"/>
                    <a:pt x="593" y="456"/>
                    <a:pt x="598" y="454"/>
                  </a:cubicBezTo>
                  <a:cubicBezTo>
                    <a:pt x="595" y="464"/>
                    <a:pt x="592" y="472"/>
                    <a:pt x="589" y="482"/>
                  </a:cubicBezTo>
                  <a:cubicBezTo>
                    <a:pt x="602" y="482"/>
                    <a:pt x="614" y="482"/>
                    <a:pt x="626" y="482"/>
                  </a:cubicBezTo>
                  <a:cubicBezTo>
                    <a:pt x="626" y="486"/>
                    <a:pt x="626" y="491"/>
                    <a:pt x="625" y="495"/>
                  </a:cubicBezTo>
                  <a:cubicBezTo>
                    <a:pt x="624" y="500"/>
                    <a:pt x="625" y="502"/>
                    <a:pt x="629" y="504"/>
                  </a:cubicBezTo>
                  <a:cubicBezTo>
                    <a:pt x="636" y="508"/>
                    <a:pt x="636" y="508"/>
                    <a:pt x="633" y="515"/>
                  </a:cubicBezTo>
                  <a:cubicBezTo>
                    <a:pt x="633" y="516"/>
                    <a:pt x="633" y="516"/>
                    <a:pt x="633" y="516"/>
                  </a:cubicBezTo>
                  <a:cubicBezTo>
                    <a:pt x="630" y="523"/>
                    <a:pt x="627" y="530"/>
                    <a:pt x="624" y="538"/>
                  </a:cubicBezTo>
                  <a:cubicBezTo>
                    <a:pt x="631" y="537"/>
                    <a:pt x="638" y="537"/>
                    <a:pt x="644" y="536"/>
                  </a:cubicBezTo>
                  <a:cubicBezTo>
                    <a:pt x="644" y="538"/>
                    <a:pt x="645" y="540"/>
                    <a:pt x="645" y="543"/>
                  </a:cubicBezTo>
                  <a:close/>
                  <a:moveTo>
                    <a:pt x="668" y="650"/>
                  </a:moveTo>
                  <a:cubicBezTo>
                    <a:pt x="668" y="650"/>
                    <a:pt x="668" y="651"/>
                    <a:pt x="668" y="651"/>
                  </a:cubicBezTo>
                  <a:cubicBezTo>
                    <a:pt x="660" y="651"/>
                    <a:pt x="655" y="654"/>
                    <a:pt x="652" y="661"/>
                  </a:cubicBezTo>
                  <a:cubicBezTo>
                    <a:pt x="649" y="668"/>
                    <a:pt x="650" y="674"/>
                    <a:pt x="655" y="680"/>
                  </a:cubicBezTo>
                  <a:cubicBezTo>
                    <a:pt x="659" y="684"/>
                    <a:pt x="663" y="688"/>
                    <a:pt x="667" y="692"/>
                  </a:cubicBezTo>
                  <a:cubicBezTo>
                    <a:pt x="700" y="724"/>
                    <a:pt x="732" y="757"/>
                    <a:pt x="764" y="789"/>
                  </a:cubicBezTo>
                  <a:cubicBezTo>
                    <a:pt x="769" y="793"/>
                    <a:pt x="774" y="796"/>
                    <a:pt x="781" y="795"/>
                  </a:cubicBezTo>
                  <a:cubicBezTo>
                    <a:pt x="787" y="793"/>
                    <a:pt x="792" y="789"/>
                    <a:pt x="794" y="783"/>
                  </a:cubicBezTo>
                  <a:cubicBezTo>
                    <a:pt x="796" y="776"/>
                    <a:pt x="794" y="770"/>
                    <a:pt x="789" y="765"/>
                  </a:cubicBezTo>
                  <a:cubicBezTo>
                    <a:pt x="753" y="729"/>
                    <a:pt x="716" y="692"/>
                    <a:pt x="680" y="656"/>
                  </a:cubicBezTo>
                  <a:cubicBezTo>
                    <a:pt x="677" y="653"/>
                    <a:pt x="672" y="652"/>
                    <a:pt x="668" y="650"/>
                  </a:cubicBezTo>
                  <a:close/>
                  <a:moveTo>
                    <a:pt x="216" y="432"/>
                  </a:moveTo>
                  <a:cubicBezTo>
                    <a:pt x="217" y="435"/>
                    <a:pt x="217" y="438"/>
                    <a:pt x="219" y="440"/>
                  </a:cubicBezTo>
                  <a:cubicBezTo>
                    <a:pt x="222" y="447"/>
                    <a:pt x="228" y="449"/>
                    <a:pt x="235" y="450"/>
                  </a:cubicBezTo>
                  <a:cubicBezTo>
                    <a:pt x="264" y="458"/>
                    <a:pt x="293" y="466"/>
                    <a:pt x="322" y="474"/>
                  </a:cubicBezTo>
                  <a:cubicBezTo>
                    <a:pt x="341" y="479"/>
                    <a:pt x="361" y="484"/>
                    <a:pt x="380" y="489"/>
                  </a:cubicBezTo>
                  <a:cubicBezTo>
                    <a:pt x="389" y="492"/>
                    <a:pt x="398" y="486"/>
                    <a:pt x="401" y="476"/>
                  </a:cubicBezTo>
                  <a:cubicBezTo>
                    <a:pt x="403" y="468"/>
                    <a:pt x="397" y="458"/>
                    <a:pt x="389" y="456"/>
                  </a:cubicBezTo>
                  <a:cubicBezTo>
                    <a:pt x="367" y="450"/>
                    <a:pt x="346" y="445"/>
                    <a:pt x="324" y="439"/>
                  </a:cubicBezTo>
                  <a:cubicBezTo>
                    <a:pt x="296" y="431"/>
                    <a:pt x="268" y="424"/>
                    <a:pt x="239" y="416"/>
                  </a:cubicBezTo>
                  <a:cubicBezTo>
                    <a:pt x="228" y="413"/>
                    <a:pt x="217" y="421"/>
                    <a:pt x="216" y="432"/>
                  </a:cubicBezTo>
                  <a:close/>
                  <a:moveTo>
                    <a:pt x="681" y="863"/>
                  </a:moveTo>
                  <a:cubicBezTo>
                    <a:pt x="680" y="860"/>
                    <a:pt x="680" y="858"/>
                    <a:pt x="679" y="855"/>
                  </a:cubicBezTo>
                  <a:cubicBezTo>
                    <a:pt x="677" y="846"/>
                    <a:pt x="674" y="837"/>
                    <a:pt x="672" y="828"/>
                  </a:cubicBezTo>
                  <a:cubicBezTo>
                    <a:pt x="666" y="805"/>
                    <a:pt x="660" y="782"/>
                    <a:pt x="654" y="759"/>
                  </a:cubicBezTo>
                  <a:cubicBezTo>
                    <a:pt x="649" y="743"/>
                    <a:pt x="644" y="726"/>
                    <a:pt x="640" y="710"/>
                  </a:cubicBezTo>
                  <a:cubicBezTo>
                    <a:pt x="638" y="699"/>
                    <a:pt x="627" y="693"/>
                    <a:pt x="620" y="695"/>
                  </a:cubicBezTo>
                  <a:cubicBezTo>
                    <a:pt x="609" y="698"/>
                    <a:pt x="604" y="708"/>
                    <a:pt x="607" y="719"/>
                  </a:cubicBezTo>
                  <a:cubicBezTo>
                    <a:pt x="609" y="723"/>
                    <a:pt x="610" y="727"/>
                    <a:pt x="611" y="732"/>
                  </a:cubicBezTo>
                  <a:cubicBezTo>
                    <a:pt x="617" y="755"/>
                    <a:pt x="624" y="779"/>
                    <a:pt x="630" y="802"/>
                  </a:cubicBezTo>
                  <a:cubicBezTo>
                    <a:pt x="633" y="816"/>
                    <a:pt x="637" y="829"/>
                    <a:pt x="640" y="842"/>
                  </a:cubicBezTo>
                  <a:cubicBezTo>
                    <a:pt x="643" y="851"/>
                    <a:pt x="645" y="860"/>
                    <a:pt x="648" y="869"/>
                  </a:cubicBezTo>
                  <a:cubicBezTo>
                    <a:pt x="651" y="877"/>
                    <a:pt x="660" y="881"/>
                    <a:pt x="668" y="879"/>
                  </a:cubicBezTo>
                  <a:cubicBezTo>
                    <a:pt x="675" y="878"/>
                    <a:pt x="680" y="870"/>
                    <a:pt x="681" y="863"/>
                  </a:cubicBezTo>
                  <a:close/>
                  <a:moveTo>
                    <a:pt x="862" y="681"/>
                  </a:moveTo>
                  <a:cubicBezTo>
                    <a:pt x="864" y="681"/>
                    <a:pt x="867" y="680"/>
                    <a:pt x="870" y="679"/>
                  </a:cubicBezTo>
                  <a:cubicBezTo>
                    <a:pt x="877" y="675"/>
                    <a:pt x="880" y="669"/>
                    <a:pt x="879" y="661"/>
                  </a:cubicBezTo>
                  <a:cubicBezTo>
                    <a:pt x="878" y="654"/>
                    <a:pt x="874" y="650"/>
                    <a:pt x="867" y="648"/>
                  </a:cubicBezTo>
                  <a:cubicBezTo>
                    <a:pt x="855" y="644"/>
                    <a:pt x="842" y="641"/>
                    <a:pt x="830" y="637"/>
                  </a:cubicBezTo>
                  <a:cubicBezTo>
                    <a:pt x="807" y="631"/>
                    <a:pt x="784" y="625"/>
                    <a:pt x="761" y="619"/>
                  </a:cubicBezTo>
                  <a:cubicBezTo>
                    <a:pt x="746" y="615"/>
                    <a:pt x="731" y="611"/>
                    <a:pt x="716" y="607"/>
                  </a:cubicBezTo>
                  <a:cubicBezTo>
                    <a:pt x="707" y="605"/>
                    <a:pt x="697" y="611"/>
                    <a:pt x="695" y="620"/>
                  </a:cubicBezTo>
                  <a:cubicBezTo>
                    <a:pt x="693" y="628"/>
                    <a:pt x="699" y="638"/>
                    <a:pt x="707" y="640"/>
                  </a:cubicBezTo>
                  <a:cubicBezTo>
                    <a:pt x="733" y="647"/>
                    <a:pt x="759" y="654"/>
                    <a:pt x="785" y="661"/>
                  </a:cubicBezTo>
                  <a:cubicBezTo>
                    <a:pt x="805" y="666"/>
                    <a:pt x="825" y="672"/>
                    <a:pt x="845" y="677"/>
                  </a:cubicBezTo>
                  <a:cubicBezTo>
                    <a:pt x="851" y="679"/>
                    <a:pt x="856" y="680"/>
                    <a:pt x="862" y="681"/>
                  </a:cubicBezTo>
                  <a:close/>
                  <a:moveTo>
                    <a:pt x="415" y="234"/>
                  </a:moveTo>
                  <a:cubicBezTo>
                    <a:pt x="415" y="236"/>
                    <a:pt x="416" y="239"/>
                    <a:pt x="416" y="242"/>
                  </a:cubicBezTo>
                  <a:cubicBezTo>
                    <a:pt x="420" y="254"/>
                    <a:pt x="423" y="267"/>
                    <a:pt x="427" y="279"/>
                  </a:cubicBezTo>
                  <a:cubicBezTo>
                    <a:pt x="432" y="299"/>
                    <a:pt x="437" y="318"/>
                    <a:pt x="442" y="338"/>
                  </a:cubicBezTo>
                  <a:cubicBezTo>
                    <a:pt x="446" y="354"/>
                    <a:pt x="451" y="370"/>
                    <a:pt x="455" y="387"/>
                  </a:cubicBezTo>
                  <a:cubicBezTo>
                    <a:pt x="458" y="397"/>
                    <a:pt x="467" y="403"/>
                    <a:pt x="477" y="401"/>
                  </a:cubicBezTo>
                  <a:cubicBezTo>
                    <a:pt x="486" y="398"/>
                    <a:pt x="491" y="388"/>
                    <a:pt x="488" y="378"/>
                  </a:cubicBezTo>
                  <a:cubicBezTo>
                    <a:pt x="484" y="363"/>
                    <a:pt x="480" y="348"/>
                    <a:pt x="476" y="333"/>
                  </a:cubicBezTo>
                  <a:cubicBezTo>
                    <a:pt x="470" y="308"/>
                    <a:pt x="463" y="284"/>
                    <a:pt x="457" y="260"/>
                  </a:cubicBezTo>
                  <a:cubicBezTo>
                    <a:pt x="454" y="249"/>
                    <a:pt x="451" y="238"/>
                    <a:pt x="447" y="227"/>
                  </a:cubicBezTo>
                  <a:cubicBezTo>
                    <a:pt x="445" y="219"/>
                    <a:pt x="436" y="215"/>
                    <a:pt x="428" y="217"/>
                  </a:cubicBezTo>
                  <a:cubicBezTo>
                    <a:pt x="421" y="219"/>
                    <a:pt x="415" y="226"/>
                    <a:pt x="415" y="234"/>
                  </a:cubicBezTo>
                  <a:close/>
                  <a:moveTo>
                    <a:pt x="319" y="300"/>
                  </a:moveTo>
                  <a:cubicBezTo>
                    <a:pt x="318" y="300"/>
                    <a:pt x="318" y="301"/>
                    <a:pt x="318" y="301"/>
                  </a:cubicBezTo>
                  <a:cubicBezTo>
                    <a:pt x="311" y="301"/>
                    <a:pt x="305" y="306"/>
                    <a:pt x="302" y="312"/>
                  </a:cubicBezTo>
                  <a:cubicBezTo>
                    <a:pt x="299" y="320"/>
                    <a:pt x="302" y="326"/>
                    <a:pt x="307" y="332"/>
                  </a:cubicBezTo>
                  <a:cubicBezTo>
                    <a:pt x="341" y="366"/>
                    <a:pt x="376" y="400"/>
                    <a:pt x="410" y="435"/>
                  </a:cubicBezTo>
                  <a:cubicBezTo>
                    <a:pt x="414" y="438"/>
                    <a:pt x="417" y="442"/>
                    <a:pt x="422" y="444"/>
                  </a:cubicBezTo>
                  <a:cubicBezTo>
                    <a:pt x="430" y="448"/>
                    <a:pt x="438" y="444"/>
                    <a:pt x="443" y="437"/>
                  </a:cubicBezTo>
                  <a:cubicBezTo>
                    <a:pt x="446" y="432"/>
                    <a:pt x="446" y="422"/>
                    <a:pt x="439" y="416"/>
                  </a:cubicBezTo>
                  <a:cubicBezTo>
                    <a:pt x="403" y="379"/>
                    <a:pt x="367" y="343"/>
                    <a:pt x="331" y="307"/>
                  </a:cubicBezTo>
                  <a:cubicBezTo>
                    <a:pt x="328" y="304"/>
                    <a:pt x="323" y="302"/>
                    <a:pt x="319" y="3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35846CCE-2618-43B7-9658-B406ED61C0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5068" y="2246539"/>
              <a:ext cx="1630363" cy="1647825"/>
            </a:xfrm>
            <a:custGeom>
              <a:avLst/>
              <a:gdLst>
                <a:gd name="T0" fmla="*/ 135 w 529"/>
                <a:gd name="T1" fmla="*/ 507 h 530"/>
                <a:gd name="T2" fmla="*/ 163 w 529"/>
                <a:gd name="T3" fmla="*/ 480 h 530"/>
                <a:gd name="T4" fmla="*/ 206 w 529"/>
                <a:gd name="T5" fmla="*/ 438 h 530"/>
                <a:gd name="T6" fmla="*/ 211 w 529"/>
                <a:gd name="T7" fmla="*/ 436 h 530"/>
                <a:gd name="T8" fmla="*/ 233 w 529"/>
                <a:gd name="T9" fmla="*/ 427 h 530"/>
                <a:gd name="T10" fmla="*/ 429 w 529"/>
                <a:gd name="T11" fmla="*/ 229 h 530"/>
                <a:gd name="T12" fmla="*/ 436 w 529"/>
                <a:gd name="T13" fmla="*/ 216 h 530"/>
                <a:gd name="T14" fmla="*/ 427 w 529"/>
                <a:gd name="T15" fmla="*/ 175 h 530"/>
                <a:gd name="T16" fmla="*/ 363 w 529"/>
                <a:gd name="T17" fmla="*/ 106 h 530"/>
                <a:gd name="T18" fmla="*/ 318 w 529"/>
                <a:gd name="T19" fmla="*/ 91 h 530"/>
                <a:gd name="T20" fmla="*/ 294 w 529"/>
                <a:gd name="T21" fmla="*/ 100 h 530"/>
                <a:gd name="T22" fmla="*/ 97 w 529"/>
                <a:gd name="T23" fmla="*/ 297 h 530"/>
                <a:gd name="T24" fmla="*/ 91 w 529"/>
                <a:gd name="T25" fmla="*/ 316 h 530"/>
                <a:gd name="T26" fmla="*/ 89 w 529"/>
                <a:gd name="T27" fmla="*/ 322 h 530"/>
                <a:gd name="T28" fmla="*/ 21 w 529"/>
                <a:gd name="T29" fmla="*/ 391 h 530"/>
                <a:gd name="T30" fmla="*/ 18 w 529"/>
                <a:gd name="T31" fmla="*/ 393 h 530"/>
                <a:gd name="T32" fmla="*/ 8 w 529"/>
                <a:gd name="T33" fmla="*/ 366 h 530"/>
                <a:gd name="T34" fmla="*/ 0 w 529"/>
                <a:gd name="T35" fmla="*/ 311 h 530"/>
                <a:gd name="T36" fmla="*/ 37 w 529"/>
                <a:gd name="T37" fmla="*/ 229 h 530"/>
                <a:gd name="T38" fmla="*/ 133 w 529"/>
                <a:gd name="T39" fmla="*/ 132 h 530"/>
                <a:gd name="T40" fmla="*/ 235 w 529"/>
                <a:gd name="T41" fmla="*/ 31 h 530"/>
                <a:gd name="T42" fmla="*/ 314 w 529"/>
                <a:gd name="T43" fmla="*/ 0 h 530"/>
                <a:gd name="T44" fmla="*/ 371 w 529"/>
                <a:gd name="T45" fmla="*/ 10 h 530"/>
                <a:gd name="T46" fmla="*/ 424 w 529"/>
                <a:gd name="T47" fmla="*/ 37 h 530"/>
                <a:gd name="T48" fmla="*/ 496 w 529"/>
                <a:gd name="T49" fmla="*/ 111 h 530"/>
                <a:gd name="T50" fmla="*/ 523 w 529"/>
                <a:gd name="T51" fmla="*/ 175 h 530"/>
                <a:gd name="T52" fmla="*/ 520 w 529"/>
                <a:gd name="T53" fmla="*/ 254 h 530"/>
                <a:gd name="T54" fmla="*/ 494 w 529"/>
                <a:gd name="T55" fmla="*/ 294 h 530"/>
                <a:gd name="T56" fmla="*/ 339 w 529"/>
                <a:gd name="T57" fmla="*/ 449 h 530"/>
                <a:gd name="T58" fmla="*/ 289 w 529"/>
                <a:gd name="T59" fmla="*/ 499 h 530"/>
                <a:gd name="T60" fmla="*/ 233 w 529"/>
                <a:gd name="T61" fmla="*/ 525 h 530"/>
                <a:gd name="T62" fmla="*/ 138 w 529"/>
                <a:gd name="T63" fmla="*/ 510 h 530"/>
                <a:gd name="T64" fmla="*/ 135 w 529"/>
                <a:gd name="T65" fmla="*/ 507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29" h="530">
                  <a:moveTo>
                    <a:pt x="135" y="507"/>
                  </a:moveTo>
                  <a:cubicBezTo>
                    <a:pt x="145" y="498"/>
                    <a:pt x="154" y="489"/>
                    <a:pt x="163" y="480"/>
                  </a:cubicBezTo>
                  <a:cubicBezTo>
                    <a:pt x="178" y="466"/>
                    <a:pt x="191" y="452"/>
                    <a:pt x="206" y="438"/>
                  </a:cubicBezTo>
                  <a:cubicBezTo>
                    <a:pt x="207" y="437"/>
                    <a:pt x="209" y="436"/>
                    <a:pt x="211" y="436"/>
                  </a:cubicBezTo>
                  <a:cubicBezTo>
                    <a:pt x="220" y="436"/>
                    <a:pt x="227" y="433"/>
                    <a:pt x="233" y="427"/>
                  </a:cubicBezTo>
                  <a:cubicBezTo>
                    <a:pt x="298" y="361"/>
                    <a:pt x="364" y="295"/>
                    <a:pt x="429" y="229"/>
                  </a:cubicBezTo>
                  <a:cubicBezTo>
                    <a:pt x="433" y="225"/>
                    <a:pt x="435" y="221"/>
                    <a:pt x="436" y="216"/>
                  </a:cubicBezTo>
                  <a:cubicBezTo>
                    <a:pt x="436" y="202"/>
                    <a:pt x="433" y="188"/>
                    <a:pt x="427" y="175"/>
                  </a:cubicBezTo>
                  <a:cubicBezTo>
                    <a:pt x="413" y="145"/>
                    <a:pt x="391" y="122"/>
                    <a:pt x="363" y="106"/>
                  </a:cubicBezTo>
                  <a:cubicBezTo>
                    <a:pt x="349" y="98"/>
                    <a:pt x="334" y="92"/>
                    <a:pt x="318" y="91"/>
                  </a:cubicBezTo>
                  <a:cubicBezTo>
                    <a:pt x="309" y="90"/>
                    <a:pt x="301" y="93"/>
                    <a:pt x="294" y="100"/>
                  </a:cubicBezTo>
                  <a:cubicBezTo>
                    <a:pt x="229" y="166"/>
                    <a:pt x="163" y="232"/>
                    <a:pt x="97" y="297"/>
                  </a:cubicBezTo>
                  <a:cubicBezTo>
                    <a:pt x="92" y="303"/>
                    <a:pt x="91" y="309"/>
                    <a:pt x="91" y="316"/>
                  </a:cubicBezTo>
                  <a:cubicBezTo>
                    <a:pt x="91" y="318"/>
                    <a:pt x="90" y="321"/>
                    <a:pt x="89" y="322"/>
                  </a:cubicBezTo>
                  <a:cubicBezTo>
                    <a:pt x="66" y="345"/>
                    <a:pt x="43" y="368"/>
                    <a:pt x="21" y="391"/>
                  </a:cubicBezTo>
                  <a:cubicBezTo>
                    <a:pt x="20" y="391"/>
                    <a:pt x="20" y="392"/>
                    <a:pt x="18" y="393"/>
                  </a:cubicBezTo>
                  <a:cubicBezTo>
                    <a:pt x="15" y="383"/>
                    <a:pt x="11" y="375"/>
                    <a:pt x="8" y="366"/>
                  </a:cubicBezTo>
                  <a:cubicBezTo>
                    <a:pt x="3" y="348"/>
                    <a:pt x="0" y="330"/>
                    <a:pt x="0" y="311"/>
                  </a:cubicBezTo>
                  <a:cubicBezTo>
                    <a:pt x="1" y="279"/>
                    <a:pt x="13" y="252"/>
                    <a:pt x="37" y="229"/>
                  </a:cubicBezTo>
                  <a:cubicBezTo>
                    <a:pt x="69" y="197"/>
                    <a:pt x="101" y="165"/>
                    <a:pt x="133" y="132"/>
                  </a:cubicBezTo>
                  <a:cubicBezTo>
                    <a:pt x="167" y="98"/>
                    <a:pt x="201" y="64"/>
                    <a:pt x="235" y="31"/>
                  </a:cubicBezTo>
                  <a:cubicBezTo>
                    <a:pt x="257" y="9"/>
                    <a:pt x="283" y="0"/>
                    <a:pt x="314" y="0"/>
                  </a:cubicBezTo>
                  <a:cubicBezTo>
                    <a:pt x="334" y="0"/>
                    <a:pt x="352" y="3"/>
                    <a:pt x="371" y="10"/>
                  </a:cubicBezTo>
                  <a:cubicBezTo>
                    <a:pt x="390" y="16"/>
                    <a:pt x="408" y="25"/>
                    <a:pt x="424" y="37"/>
                  </a:cubicBezTo>
                  <a:cubicBezTo>
                    <a:pt x="453" y="57"/>
                    <a:pt x="477" y="81"/>
                    <a:pt x="496" y="111"/>
                  </a:cubicBezTo>
                  <a:cubicBezTo>
                    <a:pt x="508" y="131"/>
                    <a:pt x="518" y="152"/>
                    <a:pt x="523" y="175"/>
                  </a:cubicBezTo>
                  <a:cubicBezTo>
                    <a:pt x="529" y="202"/>
                    <a:pt x="529" y="228"/>
                    <a:pt x="520" y="254"/>
                  </a:cubicBezTo>
                  <a:cubicBezTo>
                    <a:pt x="515" y="269"/>
                    <a:pt x="506" y="283"/>
                    <a:pt x="494" y="294"/>
                  </a:cubicBezTo>
                  <a:cubicBezTo>
                    <a:pt x="442" y="346"/>
                    <a:pt x="391" y="397"/>
                    <a:pt x="339" y="449"/>
                  </a:cubicBezTo>
                  <a:cubicBezTo>
                    <a:pt x="323" y="466"/>
                    <a:pt x="306" y="483"/>
                    <a:pt x="289" y="499"/>
                  </a:cubicBezTo>
                  <a:cubicBezTo>
                    <a:pt x="274" y="514"/>
                    <a:pt x="255" y="522"/>
                    <a:pt x="233" y="525"/>
                  </a:cubicBezTo>
                  <a:cubicBezTo>
                    <a:pt x="200" y="530"/>
                    <a:pt x="168" y="523"/>
                    <a:pt x="138" y="510"/>
                  </a:cubicBezTo>
                  <a:cubicBezTo>
                    <a:pt x="137" y="510"/>
                    <a:pt x="137" y="509"/>
                    <a:pt x="135" y="5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22" name="Freeform 7">
              <a:extLst>
                <a:ext uri="{FF2B5EF4-FFF2-40B4-BE49-F238E27FC236}">
                  <a16:creationId xmlns:a16="http://schemas.microsoft.com/office/drawing/2014/main" id="{77F36245-9721-4A5C-AD86-873DB27E7E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0880" y="4008664"/>
              <a:ext cx="1633538" cy="1660525"/>
            </a:xfrm>
            <a:custGeom>
              <a:avLst/>
              <a:gdLst>
                <a:gd name="T0" fmla="*/ 509 w 530"/>
                <a:gd name="T1" fmla="*/ 137 h 534"/>
                <a:gd name="T2" fmla="*/ 518 w 530"/>
                <a:gd name="T3" fmla="*/ 163 h 534"/>
                <a:gd name="T4" fmla="*/ 526 w 530"/>
                <a:gd name="T5" fmla="*/ 202 h 534"/>
                <a:gd name="T6" fmla="*/ 487 w 530"/>
                <a:gd name="T7" fmla="*/ 304 h 534"/>
                <a:gd name="T8" fmla="*/ 392 w 530"/>
                <a:gd name="T9" fmla="*/ 399 h 534"/>
                <a:gd name="T10" fmla="*/ 321 w 530"/>
                <a:gd name="T11" fmla="*/ 470 h 534"/>
                <a:gd name="T12" fmla="*/ 289 w 530"/>
                <a:gd name="T13" fmla="*/ 501 h 534"/>
                <a:gd name="T14" fmla="*/ 231 w 530"/>
                <a:gd name="T15" fmla="*/ 528 h 534"/>
                <a:gd name="T16" fmla="*/ 115 w 530"/>
                <a:gd name="T17" fmla="*/ 500 h 534"/>
                <a:gd name="T18" fmla="*/ 27 w 530"/>
                <a:gd name="T19" fmla="*/ 412 h 534"/>
                <a:gd name="T20" fmla="*/ 0 w 530"/>
                <a:gd name="T21" fmla="*/ 319 h 534"/>
                <a:gd name="T22" fmla="*/ 36 w 530"/>
                <a:gd name="T23" fmla="*/ 232 h 534"/>
                <a:gd name="T24" fmla="*/ 142 w 530"/>
                <a:gd name="T25" fmla="*/ 126 h 534"/>
                <a:gd name="T26" fmla="*/ 237 w 530"/>
                <a:gd name="T27" fmla="*/ 32 h 534"/>
                <a:gd name="T28" fmla="*/ 298 w 530"/>
                <a:gd name="T29" fmla="*/ 4 h 534"/>
                <a:gd name="T30" fmla="*/ 388 w 530"/>
                <a:gd name="T31" fmla="*/ 19 h 534"/>
                <a:gd name="T32" fmla="*/ 390 w 530"/>
                <a:gd name="T33" fmla="*/ 20 h 534"/>
                <a:gd name="T34" fmla="*/ 391 w 530"/>
                <a:gd name="T35" fmla="*/ 22 h 534"/>
                <a:gd name="T36" fmla="*/ 374 w 530"/>
                <a:gd name="T37" fmla="*/ 39 h 534"/>
                <a:gd name="T38" fmla="*/ 323 w 530"/>
                <a:gd name="T39" fmla="*/ 90 h 534"/>
                <a:gd name="T40" fmla="*/ 315 w 530"/>
                <a:gd name="T41" fmla="*/ 94 h 534"/>
                <a:gd name="T42" fmla="*/ 296 w 530"/>
                <a:gd name="T43" fmla="*/ 101 h 534"/>
                <a:gd name="T44" fmla="*/ 97 w 530"/>
                <a:gd name="T45" fmla="*/ 301 h 534"/>
                <a:gd name="T46" fmla="*/ 91 w 530"/>
                <a:gd name="T47" fmla="*/ 313 h 534"/>
                <a:gd name="T48" fmla="*/ 97 w 530"/>
                <a:gd name="T49" fmla="*/ 347 h 534"/>
                <a:gd name="T50" fmla="*/ 169 w 530"/>
                <a:gd name="T51" fmla="*/ 426 h 534"/>
                <a:gd name="T52" fmla="*/ 208 w 530"/>
                <a:gd name="T53" fmla="*/ 438 h 534"/>
                <a:gd name="T54" fmla="*/ 231 w 530"/>
                <a:gd name="T55" fmla="*/ 430 h 534"/>
                <a:gd name="T56" fmla="*/ 428 w 530"/>
                <a:gd name="T57" fmla="*/ 234 h 534"/>
                <a:gd name="T58" fmla="*/ 435 w 530"/>
                <a:gd name="T59" fmla="*/ 215 h 534"/>
                <a:gd name="T60" fmla="*/ 439 w 530"/>
                <a:gd name="T61" fmla="*/ 206 h 534"/>
                <a:gd name="T62" fmla="*/ 505 w 530"/>
                <a:gd name="T63" fmla="*/ 140 h 534"/>
                <a:gd name="T64" fmla="*/ 509 w 530"/>
                <a:gd name="T65" fmla="*/ 137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0" h="534">
                  <a:moveTo>
                    <a:pt x="509" y="137"/>
                  </a:moveTo>
                  <a:cubicBezTo>
                    <a:pt x="512" y="146"/>
                    <a:pt x="516" y="155"/>
                    <a:pt x="518" y="163"/>
                  </a:cubicBezTo>
                  <a:cubicBezTo>
                    <a:pt x="522" y="176"/>
                    <a:pt x="525" y="189"/>
                    <a:pt x="526" y="202"/>
                  </a:cubicBezTo>
                  <a:cubicBezTo>
                    <a:pt x="530" y="242"/>
                    <a:pt x="517" y="276"/>
                    <a:pt x="487" y="304"/>
                  </a:cubicBezTo>
                  <a:cubicBezTo>
                    <a:pt x="454" y="335"/>
                    <a:pt x="423" y="367"/>
                    <a:pt x="392" y="399"/>
                  </a:cubicBezTo>
                  <a:cubicBezTo>
                    <a:pt x="368" y="423"/>
                    <a:pt x="344" y="446"/>
                    <a:pt x="321" y="470"/>
                  </a:cubicBezTo>
                  <a:cubicBezTo>
                    <a:pt x="310" y="480"/>
                    <a:pt x="300" y="491"/>
                    <a:pt x="289" y="501"/>
                  </a:cubicBezTo>
                  <a:cubicBezTo>
                    <a:pt x="273" y="517"/>
                    <a:pt x="253" y="525"/>
                    <a:pt x="231" y="528"/>
                  </a:cubicBezTo>
                  <a:cubicBezTo>
                    <a:pt x="188" y="534"/>
                    <a:pt x="150" y="521"/>
                    <a:pt x="115" y="500"/>
                  </a:cubicBezTo>
                  <a:cubicBezTo>
                    <a:pt x="78" y="479"/>
                    <a:pt x="49" y="449"/>
                    <a:pt x="27" y="412"/>
                  </a:cubicBezTo>
                  <a:cubicBezTo>
                    <a:pt x="11" y="384"/>
                    <a:pt x="0" y="353"/>
                    <a:pt x="0" y="319"/>
                  </a:cubicBezTo>
                  <a:cubicBezTo>
                    <a:pt x="0" y="285"/>
                    <a:pt x="11" y="256"/>
                    <a:pt x="36" y="232"/>
                  </a:cubicBezTo>
                  <a:cubicBezTo>
                    <a:pt x="72" y="197"/>
                    <a:pt x="107" y="161"/>
                    <a:pt x="142" y="126"/>
                  </a:cubicBezTo>
                  <a:cubicBezTo>
                    <a:pt x="173" y="94"/>
                    <a:pt x="205" y="63"/>
                    <a:pt x="237" y="32"/>
                  </a:cubicBezTo>
                  <a:cubicBezTo>
                    <a:pt x="253" y="15"/>
                    <a:pt x="274" y="7"/>
                    <a:pt x="298" y="4"/>
                  </a:cubicBezTo>
                  <a:cubicBezTo>
                    <a:pt x="329" y="0"/>
                    <a:pt x="359" y="7"/>
                    <a:pt x="388" y="19"/>
                  </a:cubicBezTo>
                  <a:cubicBezTo>
                    <a:pt x="388" y="19"/>
                    <a:pt x="389" y="20"/>
                    <a:pt x="390" y="20"/>
                  </a:cubicBezTo>
                  <a:cubicBezTo>
                    <a:pt x="390" y="20"/>
                    <a:pt x="391" y="21"/>
                    <a:pt x="391" y="22"/>
                  </a:cubicBezTo>
                  <a:cubicBezTo>
                    <a:pt x="386" y="27"/>
                    <a:pt x="380" y="33"/>
                    <a:pt x="374" y="39"/>
                  </a:cubicBezTo>
                  <a:cubicBezTo>
                    <a:pt x="357" y="56"/>
                    <a:pt x="340" y="73"/>
                    <a:pt x="323" y="90"/>
                  </a:cubicBezTo>
                  <a:cubicBezTo>
                    <a:pt x="321" y="92"/>
                    <a:pt x="318" y="94"/>
                    <a:pt x="315" y="94"/>
                  </a:cubicBezTo>
                  <a:cubicBezTo>
                    <a:pt x="307" y="93"/>
                    <a:pt x="301" y="96"/>
                    <a:pt x="296" y="101"/>
                  </a:cubicBezTo>
                  <a:cubicBezTo>
                    <a:pt x="230" y="168"/>
                    <a:pt x="163" y="234"/>
                    <a:pt x="97" y="301"/>
                  </a:cubicBezTo>
                  <a:cubicBezTo>
                    <a:pt x="94" y="304"/>
                    <a:pt x="92" y="308"/>
                    <a:pt x="91" y="313"/>
                  </a:cubicBezTo>
                  <a:cubicBezTo>
                    <a:pt x="90" y="324"/>
                    <a:pt x="93" y="336"/>
                    <a:pt x="97" y="347"/>
                  </a:cubicBezTo>
                  <a:cubicBezTo>
                    <a:pt x="111" y="382"/>
                    <a:pt x="136" y="408"/>
                    <a:pt x="169" y="426"/>
                  </a:cubicBezTo>
                  <a:cubicBezTo>
                    <a:pt x="181" y="433"/>
                    <a:pt x="194" y="437"/>
                    <a:pt x="208" y="438"/>
                  </a:cubicBezTo>
                  <a:cubicBezTo>
                    <a:pt x="217" y="439"/>
                    <a:pt x="224" y="437"/>
                    <a:pt x="231" y="430"/>
                  </a:cubicBezTo>
                  <a:cubicBezTo>
                    <a:pt x="297" y="365"/>
                    <a:pt x="362" y="299"/>
                    <a:pt x="428" y="234"/>
                  </a:cubicBezTo>
                  <a:cubicBezTo>
                    <a:pt x="434" y="228"/>
                    <a:pt x="436" y="222"/>
                    <a:pt x="435" y="215"/>
                  </a:cubicBezTo>
                  <a:cubicBezTo>
                    <a:pt x="435" y="211"/>
                    <a:pt x="436" y="209"/>
                    <a:pt x="439" y="206"/>
                  </a:cubicBezTo>
                  <a:cubicBezTo>
                    <a:pt x="461" y="184"/>
                    <a:pt x="483" y="162"/>
                    <a:pt x="505" y="140"/>
                  </a:cubicBezTo>
                  <a:cubicBezTo>
                    <a:pt x="506" y="139"/>
                    <a:pt x="507" y="139"/>
                    <a:pt x="509" y="1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23" name="Freeform 8">
              <a:extLst>
                <a:ext uri="{FF2B5EF4-FFF2-40B4-BE49-F238E27FC236}">
                  <a16:creationId xmlns:a16="http://schemas.microsoft.com/office/drawing/2014/main" id="{0F6207EB-4557-4C1E-BFE8-B59557AF74A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8293" y="3934052"/>
              <a:ext cx="808038" cy="823913"/>
            </a:xfrm>
            <a:custGeom>
              <a:avLst/>
              <a:gdLst>
                <a:gd name="T0" fmla="*/ 215 w 262"/>
                <a:gd name="T1" fmla="*/ 6 h 265"/>
                <a:gd name="T2" fmla="*/ 205 w 262"/>
                <a:gd name="T3" fmla="*/ 34 h 265"/>
                <a:gd name="T4" fmla="*/ 243 w 262"/>
                <a:gd name="T5" fmla="*/ 34 h 265"/>
                <a:gd name="T6" fmla="*/ 241 w 262"/>
                <a:gd name="T7" fmla="*/ 47 h 265"/>
                <a:gd name="T8" fmla="*/ 246 w 262"/>
                <a:gd name="T9" fmla="*/ 56 h 265"/>
                <a:gd name="T10" fmla="*/ 250 w 262"/>
                <a:gd name="T11" fmla="*/ 66 h 265"/>
                <a:gd name="T12" fmla="*/ 240 w 262"/>
                <a:gd name="T13" fmla="*/ 90 h 265"/>
                <a:gd name="T14" fmla="*/ 259 w 262"/>
                <a:gd name="T15" fmla="*/ 88 h 265"/>
                <a:gd name="T16" fmla="*/ 258 w 262"/>
                <a:gd name="T17" fmla="*/ 99 h 265"/>
                <a:gd name="T18" fmla="*/ 109 w 262"/>
                <a:gd name="T19" fmla="*/ 248 h 265"/>
                <a:gd name="T20" fmla="*/ 61 w 262"/>
                <a:gd name="T21" fmla="*/ 260 h 265"/>
                <a:gd name="T22" fmla="*/ 8 w 262"/>
                <a:gd name="T23" fmla="*/ 212 h 265"/>
                <a:gd name="T24" fmla="*/ 10 w 262"/>
                <a:gd name="T25" fmla="*/ 165 h 265"/>
                <a:gd name="T26" fmla="*/ 30 w 262"/>
                <a:gd name="T27" fmla="*/ 143 h 265"/>
                <a:gd name="T28" fmla="*/ 170 w 262"/>
                <a:gd name="T29" fmla="*/ 4 h 265"/>
                <a:gd name="T30" fmla="*/ 182 w 262"/>
                <a:gd name="T31" fmla="*/ 3 h 265"/>
                <a:gd name="T32" fmla="*/ 184 w 262"/>
                <a:gd name="T33" fmla="*/ 5 h 265"/>
                <a:gd name="T34" fmla="*/ 202 w 262"/>
                <a:gd name="T35" fmla="*/ 9 h 265"/>
                <a:gd name="T36" fmla="*/ 215 w 262"/>
                <a:gd name="T37" fmla="*/ 6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2" h="265">
                  <a:moveTo>
                    <a:pt x="215" y="6"/>
                  </a:moveTo>
                  <a:cubicBezTo>
                    <a:pt x="212" y="16"/>
                    <a:pt x="209" y="24"/>
                    <a:pt x="205" y="34"/>
                  </a:cubicBezTo>
                  <a:cubicBezTo>
                    <a:pt x="218" y="34"/>
                    <a:pt x="230" y="34"/>
                    <a:pt x="243" y="34"/>
                  </a:cubicBezTo>
                  <a:cubicBezTo>
                    <a:pt x="242" y="38"/>
                    <a:pt x="242" y="43"/>
                    <a:pt x="241" y="47"/>
                  </a:cubicBezTo>
                  <a:cubicBezTo>
                    <a:pt x="240" y="52"/>
                    <a:pt x="242" y="54"/>
                    <a:pt x="246" y="56"/>
                  </a:cubicBezTo>
                  <a:cubicBezTo>
                    <a:pt x="253" y="60"/>
                    <a:pt x="252" y="60"/>
                    <a:pt x="250" y="66"/>
                  </a:cubicBezTo>
                  <a:cubicBezTo>
                    <a:pt x="247" y="74"/>
                    <a:pt x="244" y="81"/>
                    <a:pt x="240" y="90"/>
                  </a:cubicBezTo>
                  <a:cubicBezTo>
                    <a:pt x="247" y="89"/>
                    <a:pt x="253" y="89"/>
                    <a:pt x="259" y="88"/>
                  </a:cubicBezTo>
                  <a:cubicBezTo>
                    <a:pt x="262" y="92"/>
                    <a:pt x="261" y="95"/>
                    <a:pt x="258" y="99"/>
                  </a:cubicBezTo>
                  <a:cubicBezTo>
                    <a:pt x="208" y="149"/>
                    <a:pt x="158" y="198"/>
                    <a:pt x="109" y="248"/>
                  </a:cubicBezTo>
                  <a:cubicBezTo>
                    <a:pt x="95" y="262"/>
                    <a:pt x="79" y="265"/>
                    <a:pt x="61" y="260"/>
                  </a:cubicBezTo>
                  <a:cubicBezTo>
                    <a:pt x="36" y="253"/>
                    <a:pt x="18" y="236"/>
                    <a:pt x="8" y="212"/>
                  </a:cubicBezTo>
                  <a:cubicBezTo>
                    <a:pt x="1" y="196"/>
                    <a:pt x="0" y="180"/>
                    <a:pt x="10" y="165"/>
                  </a:cubicBezTo>
                  <a:cubicBezTo>
                    <a:pt x="15" y="157"/>
                    <a:pt x="23" y="150"/>
                    <a:pt x="30" y="143"/>
                  </a:cubicBezTo>
                  <a:cubicBezTo>
                    <a:pt x="77" y="97"/>
                    <a:pt x="123" y="50"/>
                    <a:pt x="170" y="4"/>
                  </a:cubicBezTo>
                  <a:cubicBezTo>
                    <a:pt x="174" y="0"/>
                    <a:pt x="176" y="0"/>
                    <a:pt x="182" y="3"/>
                  </a:cubicBezTo>
                  <a:cubicBezTo>
                    <a:pt x="182" y="4"/>
                    <a:pt x="184" y="4"/>
                    <a:pt x="184" y="5"/>
                  </a:cubicBezTo>
                  <a:cubicBezTo>
                    <a:pt x="189" y="12"/>
                    <a:pt x="195" y="12"/>
                    <a:pt x="202" y="9"/>
                  </a:cubicBezTo>
                  <a:cubicBezTo>
                    <a:pt x="206" y="8"/>
                    <a:pt x="210" y="7"/>
                    <a:pt x="215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24" name="Freeform 9">
              <a:extLst>
                <a:ext uri="{FF2B5EF4-FFF2-40B4-BE49-F238E27FC236}">
                  <a16:creationId xmlns:a16="http://schemas.microsoft.com/office/drawing/2014/main" id="{EBEF28AF-CFEA-47CD-B2CB-E274F17132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0143" y="3145064"/>
              <a:ext cx="768350" cy="788988"/>
            </a:xfrm>
            <a:custGeom>
              <a:avLst/>
              <a:gdLst>
                <a:gd name="T0" fmla="*/ 87 w 249"/>
                <a:gd name="T1" fmla="*/ 254 h 254"/>
                <a:gd name="T2" fmla="*/ 86 w 249"/>
                <a:gd name="T3" fmla="*/ 247 h 254"/>
                <a:gd name="T4" fmla="*/ 66 w 249"/>
                <a:gd name="T5" fmla="*/ 249 h 254"/>
                <a:gd name="T6" fmla="*/ 75 w 249"/>
                <a:gd name="T7" fmla="*/ 227 h 254"/>
                <a:gd name="T8" fmla="*/ 75 w 249"/>
                <a:gd name="T9" fmla="*/ 226 h 254"/>
                <a:gd name="T10" fmla="*/ 71 w 249"/>
                <a:gd name="T11" fmla="*/ 215 h 254"/>
                <a:gd name="T12" fmla="*/ 67 w 249"/>
                <a:gd name="T13" fmla="*/ 206 h 254"/>
                <a:gd name="T14" fmla="*/ 68 w 249"/>
                <a:gd name="T15" fmla="*/ 193 h 254"/>
                <a:gd name="T16" fmla="*/ 31 w 249"/>
                <a:gd name="T17" fmla="*/ 193 h 254"/>
                <a:gd name="T18" fmla="*/ 40 w 249"/>
                <a:gd name="T19" fmla="*/ 165 h 254"/>
                <a:gd name="T20" fmla="*/ 25 w 249"/>
                <a:gd name="T21" fmla="*/ 169 h 254"/>
                <a:gd name="T22" fmla="*/ 12 w 249"/>
                <a:gd name="T23" fmla="*/ 166 h 254"/>
                <a:gd name="T24" fmla="*/ 0 w 249"/>
                <a:gd name="T25" fmla="*/ 158 h 254"/>
                <a:gd name="T26" fmla="*/ 15 w 249"/>
                <a:gd name="T27" fmla="*/ 144 h 254"/>
                <a:gd name="T28" fmla="*/ 116 w 249"/>
                <a:gd name="T29" fmla="*/ 41 h 254"/>
                <a:gd name="T30" fmla="*/ 143 w 249"/>
                <a:gd name="T31" fmla="*/ 14 h 254"/>
                <a:gd name="T32" fmla="*/ 188 w 249"/>
                <a:gd name="T33" fmla="*/ 4 h 254"/>
                <a:gd name="T34" fmla="*/ 228 w 249"/>
                <a:gd name="T35" fmla="*/ 30 h 254"/>
                <a:gd name="T36" fmla="*/ 246 w 249"/>
                <a:gd name="T37" fmla="*/ 85 h 254"/>
                <a:gd name="T38" fmla="*/ 235 w 249"/>
                <a:gd name="T39" fmla="*/ 106 h 254"/>
                <a:gd name="T40" fmla="*/ 140 w 249"/>
                <a:gd name="T41" fmla="*/ 201 h 254"/>
                <a:gd name="T42" fmla="*/ 90 w 249"/>
                <a:gd name="T43" fmla="*/ 251 h 254"/>
                <a:gd name="T44" fmla="*/ 87 w 249"/>
                <a:gd name="T45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9" h="254">
                  <a:moveTo>
                    <a:pt x="87" y="254"/>
                  </a:moveTo>
                  <a:cubicBezTo>
                    <a:pt x="87" y="251"/>
                    <a:pt x="86" y="249"/>
                    <a:pt x="86" y="247"/>
                  </a:cubicBezTo>
                  <a:cubicBezTo>
                    <a:pt x="80" y="248"/>
                    <a:pt x="73" y="248"/>
                    <a:pt x="66" y="249"/>
                  </a:cubicBezTo>
                  <a:cubicBezTo>
                    <a:pt x="69" y="241"/>
                    <a:pt x="72" y="234"/>
                    <a:pt x="75" y="227"/>
                  </a:cubicBezTo>
                  <a:cubicBezTo>
                    <a:pt x="75" y="227"/>
                    <a:pt x="75" y="227"/>
                    <a:pt x="75" y="226"/>
                  </a:cubicBezTo>
                  <a:cubicBezTo>
                    <a:pt x="78" y="219"/>
                    <a:pt x="78" y="219"/>
                    <a:pt x="71" y="215"/>
                  </a:cubicBezTo>
                  <a:cubicBezTo>
                    <a:pt x="67" y="213"/>
                    <a:pt x="66" y="211"/>
                    <a:pt x="67" y="206"/>
                  </a:cubicBezTo>
                  <a:cubicBezTo>
                    <a:pt x="68" y="202"/>
                    <a:pt x="68" y="197"/>
                    <a:pt x="68" y="193"/>
                  </a:cubicBezTo>
                  <a:cubicBezTo>
                    <a:pt x="56" y="193"/>
                    <a:pt x="44" y="193"/>
                    <a:pt x="31" y="193"/>
                  </a:cubicBezTo>
                  <a:cubicBezTo>
                    <a:pt x="34" y="183"/>
                    <a:pt x="37" y="175"/>
                    <a:pt x="40" y="165"/>
                  </a:cubicBezTo>
                  <a:cubicBezTo>
                    <a:pt x="35" y="167"/>
                    <a:pt x="30" y="167"/>
                    <a:pt x="25" y="169"/>
                  </a:cubicBezTo>
                  <a:cubicBezTo>
                    <a:pt x="20" y="170"/>
                    <a:pt x="16" y="170"/>
                    <a:pt x="12" y="166"/>
                  </a:cubicBezTo>
                  <a:cubicBezTo>
                    <a:pt x="8" y="163"/>
                    <a:pt x="4" y="161"/>
                    <a:pt x="0" y="158"/>
                  </a:cubicBezTo>
                  <a:cubicBezTo>
                    <a:pt x="5" y="153"/>
                    <a:pt x="10" y="149"/>
                    <a:pt x="15" y="144"/>
                  </a:cubicBezTo>
                  <a:cubicBezTo>
                    <a:pt x="49" y="109"/>
                    <a:pt x="83" y="75"/>
                    <a:pt x="116" y="41"/>
                  </a:cubicBezTo>
                  <a:cubicBezTo>
                    <a:pt x="125" y="32"/>
                    <a:pt x="134" y="23"/>
                    <a:pt x="143" y="14"/>
                  </a:cubicBezTo>
                  <a:cubicBezTo>
                    <a:pt x="156" y="2"/>
                    <a:pt x="172" y="0"/>
                    <a:pt x="188" y="4"/>
                  </a:cubicBezTo>
                  <a:cubicBezTo>
                    <a:pt x="204" y="9"/>
                    <a:pt x="218" y="18"/>
                    <a:pt x="228" y="30"/>
                  </a:cubicBezTo>
                  <a:cubicBezTo>
                    <a:pt x="242" y="46"/>
                    <a:pt x="249" y="64"/>
                    <a:pt x="246" y="85"/>
                  </a:cubicBezTo>
                  <a:cubicBezTo>
                    <a:pt x="245" y="93"/>
                    <a:pt x="241" y="100"/>
                    <a:pt x="235" y="106"/>
                  </a:cubicBezTo>
                  <a:cubicBezTo>
                    <a:pt x="203" y="138"/>
                    <a:pt x="172" y="169"/>
                    <a:pt x="140" y="201"/>
                  </a:cubicBezTo>
                  <a:cubicBezTo>
                    <a:pt x="124" y="218"/>
                    <a:pt x="107" y="234"/>
                    <a:pt x="90" y="251"/>
                  </a:cubicBezTo>
                  <a:cubicBezTo>
                    <a:pt x="90" y="252"/>
                    <a:pt x="89" y="253"/>
                    <a:pt x="87" y="2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25" name="Freeform 10">
              <a:extLst>
                <a:ext uri="{FF2B5EF4-FFF2-40B4-BE49-F238E27FC236}">
                  <a16:creationId xmlns:a16="http://schemas.microsoft.com/office/drawing/2014/main" id="{38519E02-3653-4B58-920B-A8D9017AFF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1130" y="4267427"/>
              <a:ext cx="454025" cy="454025"/>
            </a:xfrm>
            <a:custGeom>
              <a:avLst/>
              <a:gdLst>
                <a:gd name="T0" fmla="*/ 19 w 147"/>
                <a:gd name="T1" fmla="*/ 0 h 146"/>
                <a:gd name="T2" fmla="*/ 31 w 147"/>
                <a:gd name="T3" fmla="*/ 6 h 146"/>
                <a:gd name="T4" fmla="*/ 140 w 147"/>
                <a:gd name="T5" fmla="*/ 115 h 146"/>
                <a:gd name="T6" fmla="*/ 145 w 147"/>
                <a:gd name="T7" fmla="*/ 133 h 146"/>
                <a:gd name="T8" fmla="*/ 132 w 147"/>
                <a:gd name="T9" fmla="*/ 145 h 146"/>
                <a:gd name="T10" fmla="*/ 115 w 147"/>
                <a:gd name="T11" fmla="*/ 139 h 146"/>
                <a:gd name="T12" fmla="*/ 18 w 147"/>
                <a:gd name="T13" fmla="*/ 42 h 146"/>
                <a:gd name="T14" fmla="*/ 6 w 147"/>
                <a:gd name="T15" fmla="*/ 30 h 146"/>
                <a:gd name="T16" fmla="*/ 3 w 147"/>
                <a:gd name="T17" fmla="*/ 11 h 146"/>
                <a:gd name="T18" fmla="*/ 19 w 147"/>
                <a:gd name="T19" fmla="*/ 1 h 146"/>
                <a:gd name="T20" fmla="*/ 19 w 147"/>
                <a:gd name="T21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46">
                  <a:moveTo>
                    <a:pt x="19" y="0"/>
                  </a:moveTo>
                  <a:cubicBezTo>
                    <a:pt x="23" y="2"/>
                    <a:pt x="28" y="3"/>
                    <a:pt x="31" y="6"/>
                  </a:cubicBezTo>
                  <a:cubicBezTo>
                    <a:pt x="67" y="42"/>
                    <a:pt x="104" y="79"/>
                    <a:pt x="140" y="115"/>
                  </a:cubicBezTo>
                  <a:cubicBezTo>
                    <a:pt x="145" y="120"/>
                    <a:pt x="147" y="126"/>
                    <a:pt x="145" y="133"/>
                  </a:cubicBezTo>
                  <a:cubicBezTo>
                    <a:pt x="143" y="139"/>
                    <a:pt x="138" y="143"/>
                    <a:pt x="132" y="145"/>
                  </a:cubicBezTo>
                  <a:cubicBezTo>
                    <a:pt x="125" y="146"/>
                    <a:pt x="120" y="143"/>
                    <a:pt x="115" y="139"/>
                  </a:cubicBezTo>
                  <a:cubicBezTo>
                    <a:pt x="83" y="107"/>
                    <a:pt x="51" y="74"/>
                    <a:pt x="18" y="42"/>
                  </a:cubicBezTo>
                  <a:cubicBezTo>
                    <a:pt x="14" y="38"/>
                    <a:pt x="10" y="34"/>
                    <a:pt x="6" y="30"/>
                  </a:cubicBezTo>
                  <a:cubicBezTo>
                    <a:pt x="1" y="24"/>
                    <a:pt x="0" y="18"/>
                    <a:pt x="3" y="11"/>
                  </a:cubicBezTo>
                  <a:cubicBezTo>
                    <a:pt x="6" y="4"/>
                    <a:pt x="11" y="1"/>
                    <a:pt x="19" y="1"/>
                  </a:cubicBezTo>
                  <a:cubicBezTo>
                    <a:pt x="19" y="1"/>
                    <a:pt x="19" y="0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26" name="Freeform 11">
              <a:extLst>
                <a:ext uri="{FF2B5EF4-FFF2-40B4-BE49-F238E27FC236}">
                  <a16:creationId xmlns:a16="http://schemas.microsoft.com/office/drawing/2014/main" id="{8C23A0B5-02CC-46C1-93A3-4C415E9DA0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6043" y="3530827"/>
              <a:ext cx="576263" cy="244475"/>
            </a:xfrm>
            <a:custGeom>
              <a:avLst/>
              <a:gdLst>
                <a:gd name="T0" fmla="*/ 0 w 187"/>
                <a:gd name="T1" fmla="*/ 19 h 79"/>
                <a:gd name="T2" fmla="*/ 23 w 187"/>
                <a:gd name="T3" fmla="*/ 3 h 79"/>
                <a:gd name="T4" fmla="*/ 108 w 187"/>
                <a:gd name="T5" fmla="*/ 26 h 79"/>
                <a:gd name="T6" fmla="*/ 173 w 187"/>
                <a:gd name="T7" fmla="*/ 43 h 79"/>
                <a:gd name="T8" fmla="*/ 185 w 187"/>
                <a:gd name="T9" fmla="*/ 63 h 79"/>
                <a:gd name="T10" fmla="*/ 164 w 187"/>
                <a:gd name="T11" fmla="*/ 76 h 79"/>
                <a:gd name="T12" fmla="*/ 106 w 187"/>
                <a:gd name="T13" fmla="*/ 61 h 79"/>
                <a:gd name="T14" fmla="*/ 19 w 187"/>
                <a:gd name="T15" fmla="*/ 37 h 79"/>
                <a:gd name="T16" fmla="*/ 3 w 187"/>
                <a:gd name="T17" fmla="*/ 27 h 79"/>
                <a:gd name="T18" fmla="*/ 0 w 187"/>
                <a:gd name="T19" fmla="*/ 1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7" h="79">
                  <a:moveTo>
                    <a:pt x="0" y="19"/>
                  </a:moveTo>
                  <a:cubicBezTo>
                    <a:pt x="1" y="8"/>
                    <a:pt x="12" y="0"/>
                    <a:pt x="23" y="3"/>
                  </a:cubicBezTo>
                  <a:cubicBezTo>
                    <a:pt x="52" y="11"/>
                    <a:pt x="80" y="18"/>
                    <a:pt x="108" y="26"/>
                  </a:cubicBezTo>
                  <a:cubicBezTo>
                    <a:pt x="130" y="32"/>
                    <a:pt x="151" y="37"/>
                    <a:pt x="173" y="43"/>
                  </a:cubicBezTo>
                  <a:cubicBezTo>
                    <a:pt x="181" y="45"/>
                    <a:pt x="187" y="55"/>
                    <a:pt x="185" y="63"/>
                  </a:cubicBezTo>
                  <a:cubicBezTo>
                    <a:pt x="182" y="73"/>
                    <a:pt x="173" y="79"/>
                    <a:pt x="164" y="76"/>
                  </a:cubicBezTo>
                  <a:cubicBezTo>
                    <a:pt x="145" y="71"/>
                    <a:pt x="125" y="66"/>
                    <a:pt x="106" y="61"/>
                  </a:cubicBezTo>
                  <a:cubicBezTo>
                    <a:pt x="77" y="53"/>
                    <a:pt x="48" y="45"/>
                    <a:pt x="19" y="37"/>
                  </a:cubicBezTo>
                  <a:cubicBezTo>
                    <a:pt x="12" y="36"/>
                    <a:pt x="6" y="34"/>
                    <a:pt x="3" y="27"/>
                  </a:cubicBezTo>
                  <a:cubicBezTo>
                    <a:pt x="1" y="25"/>
                    <a:pt x="1" y="22"/>
                    <a:pt x="0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27" name="Freeform 12">
              <a:extLst>
                <a:ext uri="{FF2B5EF4-FFF2-40B4-BE49-F238E27FC236}">
                  <a16:creationId xmlns:a16="http://schemas.microsoft.com/office/drawing/2014/main" id="{700B5E77-9895-41A7-B85D-9F6628BF00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3018" y="4400777"/>
              <a:ext cx="236538" cy="584200"/>
            </a:xfrm>
            <a:custGeom>
              <a:avLst/>
              <a:gdLst>
                <a:gd name="T0" fmla="*/ 77 w 77"/>
                <a:gd name="T1" fmla="*/ 170 h 188"/>
                <a:gd name="T2" fmla="*/ 64 w 77"/>
                <a:gd name="T3" fmla="*/ 186 h 188"/>
                <a:gd name="T4" fmla="*/ 44 w 77"/>
                <a:gd name="T5" fmla="*/ 176 h 188"/>
                <a:gd name="T6" fmla="*/ 36 w 77"/>
                <a:gd name="T7" fmla="*/ 149 h 188"/>
                <a:gd name="T8" fmla="*/ 26 w 77"/>
                <a:gd name="T9" fmla="*/ 109 h 188"/>
                <a:gd name="T10" fmla="*/ 7 w 77"/>
                <a:gd name="T11" fmla="*/ 39 h 188"/>
                <a:gd name="T12" fmla="*/ 3 w 77"/>
                <a:gd name="T13" fmla="*/ 26 h 188"/>
                <a:gd name="T14" fmla="*/ 16 w 77"/>
                <a:gd name="T15" fmla="*/ 2 h 188"/>
                <a:gd name="T16" fmla="*/ 36 w 77"/>
                <a:gd name="T17" fmla="*/ 17 h 188"/>
                <a:gd name="T18" fmla="*/ 50 w 77"/>
                <a:gd name="T19" fmla="*/ 66 h 188"/>
                <a:gd name="T20" fmla="*/ 68 w 77"/>
                <a:gd name="T21" fmla="*/ 135 h 188"/>
                <a:gd name="T22" fmla="*/ 75 w 77"/>
                <a:gd name="T23" fmla="*/ 162 h 188"/>
                <a:gd name="T24" fmla="*/ 77 w 77"/>
                <a:gd name="T25" fmla="*/ 17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" h="188">
                  <a:moveTo>
                    <a:pt x="77" y="170"/>
                  </a:moveTo>
                  <a:cubicBezTo>
                    <a:pt x="76" y="177"/>
                    <a:pt x="71" y="185"/>
                    <a:pt x="64" y="186"/>
                  </a:cubicBezTo>
                  <a:cubicBezTo>
                    <a:pt x="56" y="188"/>
                    <a:pt x="47" y="184"/>
                    <a:pt x="44" y="176"/>
                  </a:cubicBezTo>
                  <a:cubicBezTo>
                    <a:pt x="41" y="167"/>
                    <a:pt x="39" y="158"/>
                    <a:pt x="36" y="149"/>
                  </a:cubicBezTo>
                  <a:cubicBezTo>
                    <a:pt x="33" y="136"/>
                    <a:pt x="29" y="123"/>
                    <a:pt x="26" y="109"/>
                  </a:cubicBezTo>
                  <a:cubicBezTo>
                    <a:pt x="20" y="86"/>
                    <a:pt x="13" y="62"/>
                    <a:pt x="7" y="39"/>
                  </a:cubicBezTo>
                  <a:cubicBezTo>
                    <a:pt x="6" y="34"/>
                    <a:pt x="5" y="30"/>
                    <a:pt x="3" y="26"/>
                  </a:cubicBezTo>
                  <a:cubicBezTo>
                    <a:pt x="0" y="15"/>
                    <a:pt x="5" y="5"/>
                    <a:pt x="16" y="2"/>
                  </a:cubicBezTo>
                  <a:cubicBezTo>
                    <a:pt x="23" y="0"/>
                    <a:pt x="34" y="6"/>
                    <a:pt x="36" y="17"/>
                  </a:cubicBezTo>
                  <a:cubicBezTo>
                    <a:pt x="40" y="33"/>
                    <a:pt x="45" y="50"/>
                    <a:pt x="50" y="66"/>
                  </a:cubicBezTo>
                  <a:cubicBezTo>
                    <a:pt x="56" y="89"/>
                    <a:pt x="62" y="112"/>
                    <a:pt x="68" y="135"/>
                  </a:cubicBezTo>
                  <a:cubicBezTo>
                    <a:pt x="70" y="144"/>
                    <a:pt x="73" y="153"/>
                    <a:pt x="75" y="162"/>
                  </a:cubicBezTo>
                  <a:cubicBezTo>
                    <a:pt x="76" y="165"/>
                    <a:pt x="76" y="167"/>
                    <a:pt x="77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28" name="Freeform 13">
              <a:extLst>
                <a:ext uri="{FF2B5EF4-FFF2-40B4-BE49-F238E27FC236}">
                  <a16:creationId xmlns:a16="http://schemas.microsoft.com/office/drawing/2014/main" id="{157FEB31-CD4C-4994-AABE-9ED9DA0BAD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7655" y="4127727"/>
              <a:ext cx="576263" cy="234950"/>
            </a:xfrm>
            <a:custGeom>
              <a:avLst/>
              <a:gdLst>
                <a:gd name="T0" fmla="*/ 169 w 187"/>
                <a:gd name="T1" fmla="*/ 76 h 76"/>
                <a:gd name="T2" fmla="*/ 152 w 187"/>
                <a:gd name="T3" fmla="*/ 72 h 76"/>
                <a:gd name="T4" fmla="*/ 92 w 187"/>
                <a:gd name="T5" fmla="*/ 56 h 76"/>
                <a:gd name="T6" fmla="*/ 14 w 187"/>
                <a:gd name="T7" fmla="*/ 35 h 76"/>
                <a:gd name="T8" fmla="*/ 2 w 187"/>
                <a:gd name="T9" fmla="*/ 15 h 76"/>
                <a:gd name="T10" fmla="*/ 23 w 187"/>
                <a:gd name="T11" fmla="*/ 2 h 76"/>
                <a:gd name="T12" fmla="*/ 68 w 187"/>
                <a:gd name="T13" fmla="*/ 14 h 76"/>
                <a:gd name="T14" fmla="*/ 137 w 187"/>
                <a:gd name="T15" fmla="*/ 32 h 76"/>
                <a:gd name="T16" fmla="*/ 174 w 187"/>
                <a:gd name="T17" fmla="*/ 43 h 76"/>
                <a:gd name="T18" fmla="*/ 186 w 187"/>
                <a:gd name="T19" fmla="*/ 56 h 76"/>
                <a:gd name="T20" fmla="*/ 177 w 187"/>
                <a:gd name="T21" fmla="*/ 74 h 76"/>
                <a:gd name="T22" fmla="*/ 169 w 187"/>
                <a:gd name="T2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7" h="76">
                  <a:moveTo>
                    <a:pt x="169" y="76"/>
                  </a:moveTo>
                  <a:cubicBezTo>
                    <a:pt x="163" y="75"/>
                    <a:pt x="158" y="74"/>
                    <a:pt x="152" y="72"/>
                  </a:cubicBezTo>
                  <a:cubicBezTo>
                    <a:pt x="132" y="67"/>
                    <a:pt x="112" y="61"/>
                    <a:pt x="92" y="56"/>
                  </a:cubicBezTo>
                  <a:cubicBezTo>
                    <a:pt x="66" y="49"/>
                    <a:pt x="40" y="42"/>
                    <a:pt x="14" y="35"/>
                  </a:cubicBezTo>
                  <a:cubicBezTo>
                    <a:pt x="6" y="33"/>
                    <a:pt x="0" y="23"/>
                    <a:pt x="2" y="15"/>
                  </a:cubicBezTo>
                  <a:cubicBezTo>
                    <a:pt x="4" y="6"/>
                    <a:pt x="14" y="0"/>
                    <a:pt x="23" y="2"/>
                  </a:cubicBezTo>
                  <a:cubicBezTo>
                    <a:pt x="38" y="6"/>
                    <a:pt x="53" y="10"/>
                    <a:pt x="68" y="14"/>
                  </a:cubicBezTo>
                  <a:cubicBezTo>
                    <a:pt x="91" y="20"/>
                    <a:pt x="114" y="26"/>
                    <a:pt x="137" y="32"/>
                  </a:cubicBezTo>
                  <a:cubicBezTo>
                    <a:pt x="149" y="36"/>
                    <a:pt x="162" y="39"/>
                    <a:pt x="174" y="43"/>
                  </a:cubicBezTo>
                  <a:cubicBezTo>
                    <a:pt x="181" y="45"/>
                    <a:pt x="185" y="49"/>
                    <a:pt x="186" y="56"/>
                  </a:cubicBezTo>
                  <a:cubicBezTo>
                    <a:pt x="187" y="64"/>
                    <a:pt x="184" y="70"/>
                    <a:pt x="177" y="74"/>
                  </a:cubicBezTo>
                  <a:cubicBezTo>
                    <a:pt x="174" y="75"/>
                    <a:pt x="171" y="76"/>
                    <a:pt x="1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29" name="Freeform 14">
              <a:extLst>
                <a:ext uri="{FF2B5EF4-FFF2-40B4-BE49-F238E27FC236}">
                  <a16:creationId xmlns:a16="http://schemas.microsoft.com/office/drawing/2014/main" id="{66E29811-C3A0-4C15-B39F-3B0B9C5A23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0405" y="2914877"/>
              <a:ext cx="233363" cy="584200"/>
            </a:xfrm>
            <a:custGeom>
              <a:avLst/>
              <a:gdLst>
                <a:gd name="T0" fmla="*/ 0 w 76"/>
                <a:gd name="T1" fmla="*/ 19 h 188"/>
                <a:gd name="T2" fmla="*/ 13 w 76"/>
                <a:gd name="T3" fmla="*/ 2 h 188"/>
                <a:gd name="T4" fmla="*/ 32 w 76"/>
                <a:gd name="T5" fmla="*/ 12 h 188"/>
                <a:gd name="T6" fmla="*/ 42 w 76"/>
                <a:gd name="T7" fmla="*/ 45 h 188"/>
                <a:gd name="T8" fmla="*/ 61 w 76"/>
                <a:gd name="T9" fmla="*/ 118 h 188"/>
                <a:gd name="T10" fmla="*/ 73 w 76"/>
                <a:gd name="T11" fmla="*/ 163 h 188"/>
                <a:gd name="T12" fmla="*/ 62 w 76"/>
                <a:gd name="T13" fmla="*/ 186 h 188"/>
                <a:gd name="T14" fmla="*/ 40 w 76"/>
                <a:gd name="T15" fmla="*/ 172 h 188"/>
                <a:gd name="T16" fmla="*/ 27 w 76"/>
                <a:gd name="T17" fmla="*/ 123 h 188"/>
                <a:gd name="T18" fmla="*/ 12 w 76"/>
                <a:gd name="T19" fmla="*/ 64 h 188"/>
                <a:gd name="T20" fmla="*/ 1 w 76"/>
                <a:gd name="T21" fmla="*/ 27 h 188"/>
                <a:gd name="T22" fmla="*/ 0 w 76"/>
                <a:gd name="T23" fmla="*/ 19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188">
                  <a:moveTo>
                    <a:pt x="0" y="19"/>
                  </a:moveTo>
                  <a:cubicBezTo>
                    <a:pt x="0" y="11"/>
                    <a:pt x="6" y="4"/>
                    <a:pt x="13" y="2"/>
                  </a:cubicBezTo>
                  <a:cubicBezTo>
                    <a:pt x="21" y="0"/>
                    <a:pt x="30" y="4"/>
                    <a:pt x="32" y="12"/>
                  </a:cubicBezTo>
                  <a:cubicBezTo>
                    <a:pt x="36" y="23"/>
                    <a:pt x="39" y="34"/>
                    <a:pt x="42" y="45"/>
                  </a:cubicBezTo>
                  <a:cubicBezTo>
                    <a:pt x="48" y="69"/>
                    <a:pt x="55" y="93"/>
                    <a:pt x="61" y="118"/>
                  </a:cubicBezTo>
                  <a:cubicBezTo>
                    <a:pt x="65" y="133"/>
                    <a:pt x="69" y="148"/>
                    <a:pt x="73" y="163"/>
                  </a:cubicBezTo>
                  <a:cubicBezTo>
                    <a:pt x="76" y="173"/>
                    <a:pt x="71" y="183"/>
                    <a:pt x="62" y="186"/>
                  </a:cubicBezTo>
                  <a:cubicBezTo>
                    <a:pt x="52" y="188"/>
                    <a:pt x="43" y="182"/>
                    <a:pt x="40" y="172"/>
                  </a:cubicBezTo>
                  <a:cubicBezTo>
                    <a:pt x="36" y="155"/>
                    <a:pt x="31" y="139"/>
                    <a:pt x="27" y="123"/>
                  </a:cubicBezTo>
                  <a:cubicBezTo>
                    <a:pt x="22" y="103"/>
                    <a:pt x="17" y="84"/>
                    <a:pt x="12" y="64"/>
                  </a:cubicBezTo>
                  <a:cubicBezTo>
                    <a:pt x="8" y="52"/>
                    <a:pt x="5" y="39"/>
                    <a:pt x="1" y="27"/>
                  </a:cubicBezTo>
                  <a:cubicBezTo>
                    <a:pt x="1" y="24"/>
                    <a:pt x="0" y="21"/>
                    <a:pt x="0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30" name="Freeform 15">
              <a:extLst>
                <a:ext uri="{FF2B5EF4-FFF2-40B4-BE49-F238E27FC236}">
                  <a16:creationId xmlns:a16="http://schemas.microsoft.com/office/drawing/2014/main" id="{71CD4A39-EAE7-4012-90AB-B19C3A135B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3218" y="3179989"/>
              <a:ext cx="452438" cy="458788"/>
            </a:xfrm>
            <a:custGeom>
              <a:avLst/>
              <a:gdLst>
                <a:gd name="T0" fmla="*/ 20 w 147"/>
                <a:gd name="T1" fmla="*/ 0 h 148"/>
                <a:gd name="T2" fmla="*/ 32 w 147"/>
                <a:gd name="T3" fmla="*/ 7 h 148"/>
                <a:gd name="T4" fmla="*/ 140 w 147"/>
                <a:gd name="T5" fmla="*/ 116 h 148"/>
                <a:gd name="T6" fmla="*/ 144 w 147"/>
                <a:gd name="T7" fmla="*/ 137 h 148"/>
                <a:gd name="T8" fmla="*/ 123 w 147"/>
                <a:gd name="T9" fmla="*/ 144 h 148"/>
                <a:gd name="T10" fmla="*/ 111 w 147"/>
                <a:gd name="T11" fmla="*/ 135 h 148"/>
                <a:gd name="T12" fmla="*/ 8 w 147"/>
                <a:gd name="T13" fmla="*/ 32 h 148"/>
                <a:gd name="T14" fmla="*/ 3 w 147"/>
                <a:gd name="T15" fmla="*/ 12 h 148"/>
                <a:gd name="T16" fmla="*/ 19 w 147"/>
                <a:gd name="T17" fmla="*/ 1 h 148"/>
                <a:gd name="T18" fmla="*/ 20 w 147"/>
                <a:gd name="T19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7" h="148">
                  <a:moveTo>
                    <a:pt x="20" y="0"/>
                  </a:moveTo>
                  <a:cubicBezTo>
                    <a:pt x="24" y="2"/>
                    <a:pt x="29" y="4"/>
                    <a:pt x="32" y="7"/>
                  </a:cubicBezTo>
                  <a:cubicBezTo>
                    <a:pt x="68" y="43"/>
                    <a:pt x="104" y="79"/>
                    <a:pt x="140" y="116"/>
                  </a:cubicBezTo>
                  <a:cubicBezTo>
                    <a:pt x="147" y="122"/>
                    <a:pt x="147" y="132"/>
                    <a:pt x="144" y="137"/>
                  </a:cubicBezTo>
                  <a:cubicBezTo>
                    <a:pt x="139" y="144"/>
                    <a:pt x="131" y="148"/>
                    <a:pt x="123" y="144"/>
                  </a:cubicBezTo>
                  <a:cubicBezTo>
                    <a:pt x="118" y="142"/>
                    <a:pt x="115" y="138"/>
                    <a:pt x="111" y="135"/>
                  </a:cubicBezTo>
                  <a:cubicBezTo>
                    <a:pt x="77" y="100"/>
                    <a:pt x="42" y="66"/>
                    <a:pt x="8" y="32"/>
                  </a:cubicBezTo>
                  <a:cubicBezTo>
                    <a:pt x="3" y="26"/>
                    <a:pt x="0" y="20"/>
                    <a:pt x="3" y="12"/>
                  </a:cubicBezTo>
                  <a:cubicBezTo>
                    <a:pt x="6" y="6"/>
                    <a:pt x="12" y="1"/>
                    <a:pt x="19" y="1"/>
                  </a:cubicBezTo>
                  <a:cubicBezTo>
                    <a:pt x="19" y="1"/>
                    <a:pt x="19" y="0"/>
                    <a:pt x="2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</p:grpSp>
      <p:sp>
        <p:nvSpPr>
          <p:cNvPr id="15" name="Rectangle 5">
            <a:extLst>
              <a:ext uri="{FF2B5EF4-FFF2-40B4-BE49-F238E27FC236}">
                <a16:creationId xmlns:a16="http://schemas.microsoft.com/office/drawing/2014/main" id="{D1165990-C3F5-4E11-82E4-892A8FBD24F1}"/>
              </a:ext>
            </a:extLst>
          </p:cNvPr>
          <p:cNvSpPr/>
          <p:nvPr/>
        </p:nvSpPr>
        <p:spPr>
          <a:xfrm>
            <a:off x="341041" y="3115554"/>
            <a:ext cx="1386342" cy="140944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sz="8800" b="1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</a:t>
            </a:r>
          </a:p>
        </p:txBody>
      </p:sp>
      <p:grpSp>
        <p:nvGrpSpPr>
          <p:cNvPr id="31" name="Grupo 30"/>
          <p:cNvGrpSpPr/>
          <p:nvPr/>
        </p:nvGrpSpPr>
        <p:grpSpPr>
          <a:xfrm>
            <a:off x="1" y="0"/>
            <a:ext cx="1049904" cy="952582"/>
            <a:chOff x="1" y="0"/>
            <a:chExt cx="1049904" cy="952582"/>
          </a:xfrm>
        </p:grpSpPr>
        <p:sp>
          <p:nvSpPr>
            <p:cNvPr id="32" name="Rectangle 1">
              <a:extLst>
                <a:ext uri="{FF2B5EF4-FFF2-40B4-BE49-F238E27FC236}">
                  <a16:creationId xmlns:a16="http://schemas.microsoft.com/office/drawing/2014/main" id="{572A260B-E44B-4442-935B-1A05EC22A3EF}"/>
                </a:ext>
              </a:extLst>
            </p:cNvPr>
            <p:cNvSpPr/>
            <p:nvPr/>
          </p:nvSpPr>
          <p:spPr>
            <a:xfrm>
              <a:off x="1" y="0"/>
              <a:ext cx="1049904" cy="952582"/>
            </a:xfrm>
            <a:prstGeom prst="rect">
              <a:avLst/>
            </a:prstGeom>
            <a:solidFill>
              <a:srgbClr val="CB1B4A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TextBox 19">
              <a:extLst>
                <a:ext uri="{FF2B5EF4-FFF2-40B4-BE49-F238E27FC236}">
                  <a16:creationId xmlns:a16="http://schemas.microsoft.com/office/drawing/2014/main" id="{39CEC0D7-DE8B-498C-B626-42C96E041667}"/>
                </a:ext>
              </a:extLst>
            </p:cNvPr>
            <p:cNvSpPr txBox="1"/>
            <p:nvPr/>
          </p:nvSpPr>
          <p:spPr>
            <a:xfrm>
              <a:off x="86111" y="131643"/>
              <a:ext cx="963793" cy="784830"/>
            </a:xfrm>
            <a:prstGeom prst="rect">
              <a:avLst/>
            </a:prstGeom>
            <a:noFill/>
            <a:ln>
              <a:solidFill>
                <a:srgbClr val="CB1B4A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45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  <a:ea typeface="+mn-ea"/>
                  <a:cs typeface="+mn-cs"/>
                </a:rPr>
                <a:t>0</a:t>
              </a:r>
              <a:r>
                <a:rPr kumimoji="0" lang="pt-PT" sz="45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  <a:ea typeface="+mn-ea"/>
                  <a:cs typeface="+mn-cs"/>
                </a:rPr>
                <a:t>2</a:t>
              </a:r>
              <a:endParaRPr kumimoji="0" lang="en-GB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sp>
        <p:nvSpPr>
          <p:cNvPr id="34" name="TextBox 1">
            <a:extLst>
              <a:ext uri="{FF2B5EF4-FFF2-40B4-BE49-F238E27FC236}">
                <a16:creationId xmlns:a16="http://schemas.microsoft.com/office/drawing/2014/main" id="{C1301BC9-5B36-4B67-A193-0FC22D37160C}"/>
              </a:ext>
            </a:extLst>
          </p:cNvPr>
          <p:cNvSpPr txBox="1"/>
          <p:nvPr/>
        </p:nvSpPr>
        <p:spPr>
          <a:xfrm>
            <a:off x="3233300" y="301741"/>
            <a:ext cx="568607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4500" dirty="0" err="1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Análisis</a:t>
            </a:r>
            <a:r>
              <a:rPr lang="en-GB" sz="45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SWOT/DAFO</a:t>
            </a:r>
          </a:p>
        </p:txBody>
      </p:sp>
      <p:sp>
        <p:nvSpPr>
          <p:cNvPr id="35" name="TextBox 13">
            <a:extLst>
              <a:ext uri="{FF2B5EF4-FFF2-40B4-BE49-F238E27FC236}">
                <a16:creationId xmlns:a16="http://schemas.microsoft.com/office/drawing/2014/main" id="{033E4B66-D693-4098-9366-D03F6D968F64}"/>
              </a:ext>
            </a:extLst>
          </p:cNvPr>
          <p:cNvSpPr txBox="1"/>
          <p:nvPr/>
        </p:nvSpPr>
        <p:spPr>
          <a:xfrm>
            <a:off x="1930283" y="2501782"/>
            <a:ext cx="1709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2000" dirty="0" err="1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Debilidades</a:t>
            </a:r>
            <a:endParaRPr lang="en-GB" sz="20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6" name="TextBox 20">
            <a:extLst>
              <a:ext uri="{FF2B5EF4-FFF2-40B4-BE49-F238E27FC236}">
                <a16:creationId xmlns:a16="http://schemas.microsoft.com/office/drawing/2014/main" id="{DB4CFEBC-6F86-4208-A5EB-992CEEB972FF}"/>
              </a:ext>
            </a:extLst>
          </p:cNvPr>
          <p:cNvSpPr txBox="1"/>
          <p:nvPr/>
        </p:nvSpPr>
        <p:spPr>
          <a:xfrm>
            <a:off x="2268611" y="3415933"/>
            <a:ext cx="24523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GB" sz="16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Escribe </a:t>
            </a:r>
            <a:r>
              <a:rPr lang="en-GB" sz="1600" dirty="0" err="1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aqui</a:t>
            </a:r>
            <a:r>
              <a:rPr lang="en-GB" sz="16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las </a:t>
            </a:r>
            <a:r>
              <a:rPr lang="en-GB" sz="1600" dirty="0" err="1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debilidades</a:t>
            </a:r>
            <a:endParaRPr lang="en-GB" sz="16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771227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">
            <a:extLst>
              <a:ext uri="{FF2B5EF4-FFF2-40B4-BE49-F238E27FC236}">
                <a16:creationId xmlns:a16="http://schemas.microsoft.com/office/drawing/2014/main" id="{9FC3FF01-07DD-4B15-B6DF-8922E4349A5B}"/>
              </a:ext>
            </a:extLst>
          </p:cNvPr>
          <p:cNvSpPr/>
          <p:nvPr/>
        </p:nvSpPr>
        <p:spPr>
          <a:xfrm>
            <a:off x="335139" y="3115554"/>
            <a:ext cx="1386342" cy="14094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sz="9500" b="1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O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659307" y="1977360"/>
            <a:ext cx="774299" cy="774299"/>
            <a:chOff x="697709" y="4178756"/>
            <a:chExt cx="774299" cy="774299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967751B7-2E01-4C18-9C6F-4A353E252D42}"/>
                </a:ext>
              </a:extLst>
            </p:cNvPr>
            <p:cNvSpPr/>
            <p:nvPr/>
          </p:nvSpPr>
          <p:spPr>
            <a:xfrm>
              <a:off x="697709" y="4178756"/>
              <a:ext cx="774299" cy="77429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grpSp>
          <p:nvGrpSpPr>
            <p:cNvPr id="32" name="Group 40">
              <a:extLst>
                <a:ext uri="{FF2B5EF4-FFF2-40B4-BE49-F238E27FC236}">
                  <a16:creationId xmlns:a16="http://schemas.microsoft.com/office/drawing/2014/main" id="{DB223669-1B0F-4057-A804-5A3830BE8D34}"/>
                </a:ext>
              </a:extLst>
            </p:cNvPr>
            <p:cNvGrpSpPr/>
            <p:nvPr/>
          </p:nvGrpSpPr>
          <p:grpSpPr>
            <a:xfrm>
              <a:off x="812837" y="4345491"/>
              <a:ext cx="509475" cy="390815"/>
              <a:chOff x="7633183" y="2410940"/>
              <a:chExt cx="3983904" cy="3056021"/>
            </a:xfrm>
            <a:solidFill>
              <a:schemeClr val="bg1"/>
            </a:solidFill>
          </p:grpSpPr>
          <p:sp>
            <p:nvSpPr>
              <p:cNvPr id="33" name="Rectangle 41">
                <a:extLst>
                  <a:ext uri="{FF2B5EF4-FFF2-40B4-BE49-F238E27FC236}">
                    <a16:creationId xmlns:a16="http://schemas.microsoft.com/office/drawing/2014/main" id="{53719532-B82E-43A9-867C-AE5BFC61842F}"/>
                  </a:ext>
                </a:extLst>
              </p:cNvPr>
              <p:cNvSpPr/>
              <p:nvPr/>
            </p:nvSpPr>
            <p:spPr>
              <a:xfrm>
                <a:off x="7633183" y="5154140"/>
                <a:ext cx="1227221" cy="31282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34" name="Rectangle 42">
                <a:extLst>
                  <a:ext uri="{FF2B5EF4-FFF2-40B4-BE49-F238E27FC236}">
                    <a16:creationId xmlns:a16="http://schemas.microsoft.com/office/drawing/2014/main" id="{B0C549B6-F948-44D4-A7DD-5F6637555183}"/>
                  </a:ext>
                </a:extLst>
              </p:cNvPr>
              <p:cNvSpPr/>
              <p:nvPr/>
            </p:nvSpPr>
            <p:spPr>
              <a:xfrm rot="5400000">
                <a:off x="8090383" y="4696940"/>
                <a:ext cx="1227221" cy="31282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35" name="Rectangle 43">
                <a:extLst>
                  <a:ext uri="{FF2B5EF4-FFF2-40B4-BE49-F238E27FC236}">
                    <a16:creationId xmlns:a16="http://schemas.microsoft.com/office/drawing/2014/main" id="{47D4EAF1-22B7-4A96-9224-60C3FDA884C7}"/>
                  </a:ext>
                </a:extLst>
              </p:cNvPr>
              <p:cNvSpPr/>
              <p:nvPr/>
            </p:nvSpPr>
            <p:spPr>
              <a:xfrm>
                <a:off x="8547583" y="4239740"/>
                <a:ext cx="1227221" cy="31282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36" name="Rectangle 44">
                <a:extLst>
                  <a:ext uri="{FF2B5EF4-FFF2-40B4-BE49-F238E27FC236}">
                    <a16:creationId xmlns:a16="http://schemas.microsoft.com/office/drawing/2014/main" id="{6C4566F3-172E-49CB-8A80-37609B49371F}"/>
                  </a:ext>
                </a:extLst>
              </p:cNvPr>
              <p:cNvSpPr/>
              <p:nvPr/>
            </p:nvSpPr>
            <p:spPr>
              <a:xfrm rot="5400000">
                <a:off x="9004783" y="3782540"/>
                <a:ext cx="1227221" cy="31282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37" name="Rectangle 45">
                <a:extLst>
                  <a:ext uri="{FF2B5EF4-FFF2-40B4-BE49-F238E27FC236}">
                    <a16:creationId xmlns:a16="http://schemas.microsoft.com/office/drawing/2014/main" id="{CD952FAC-3FFC-4961-80F6-86C02FC733EB}"/>
                  </a:ext>
                </a:extLst>
              </p:cNvPr>
              <p:cNvSpPr/>
              <p:nvPr/>
            </p:nvSpPr>
            <p:spPr>
              <a:xfrm>
                <a:off x="9461983" y="3325340"/>
                <a:ext cx="1227221" cy="31282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38" name="Rectangle 46">
                <a:extLst>
                  <a:ext uri="{FF2B5EF4-FFF2-40B4-BE49-F238E27FC236}">
                    <a16:creationId xmlns:a16="http://schemas.microsoft.com/office/drawing/2014/main" id="{889BE9BD-B9D6-4D5B-B503-B442371233D9}"/>
                  </a:ext>
                </a:extLst>
              </p:cNvPr>
              <p:cNvSpPr/>
              <p:nvPr/>
            </p:nvSpPr>
            <p:spPr>
              <a:xfrm rot="5400000">
                <a:off x="9919183" y="2868140"/>
                <a:ext cx="1227221" cy="31282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39" name="Rectangle 55">
                <a:extLst>
                  <a:ext uri="{FF2B5EF4-FFF2-40B4-BE49-F238E27FC236}">
                    <a16:creationId xmlns:a16="http://schemas.microsoft.com/office/drawing/2014/main" id="{6CD0AECB-1034-4049-87CF-FFE1E250530A}"/>
                  </a:ext>
                </a:extLst>
              </p:cNvPr>
              <p:cNvSpPr/>
              <p:nvPr/>
            </p:nvSpPr>
            <p:spPr>
              <a:xfrm>
                <a:off x="10376383" y="2410940"/>
                <a:ext cx="1227221" cy="31282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0" name="Rectangle 56">
                <a:extLst>
                  <a:ext uri="{FF2B5EF4-FFF2-40B4-BE49-F238E27FC236}">
                    <a16:creationId xmlns:a16="http://schemas.microsoft.com/office/drawing/2014/main" id="{D32CE004-C4F2-4150-A0CA-1064A0652C23}"/>
                  </a:ext>
                </a:extLst>
              </p:cNvPr>
              <p:cNvSpPr/>
              <p:nvPr/>
            </p:nvSpPr>
            <p:spPr>
              <a:xfrm rot="8102273">
                <a:off x="10231747" y="4650867"/>
                <a:ext cx="1385340" cy="31282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1" name="Rectangle 57">
                <a:extLst>
                  <a:ext uri="{FF2B5EF4-FFF2-40B4-BE49-F238E27FC236}">
                    <a16:creationId xmlns:a16="http://schemas.microsoft.com/office/drawing/2014/main" id="{B0601993-1C69-4295-AF9E-F5C167BABD0F}"/>
                  </a:ext>
                </a:extLst>
              </p:cNvPr>
              <p:cNvSpPr/>
              <p:nvPr/>
            </p:nvSpPr>
            <p:spPr>
              <a:xfrm>
                <a:off x="10237576" y="4188940"/>
                <a:ext cx="1227221" cy="31282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2" name="Rectangle 58">
                <a:extLst>
                  <a:ext uri="{FF2B5EF4-FFF2-40B4-BE49-F238E27FC236}">
                    <a16:creationId xmlns:a16="http://schemas.microsoft.com/office/drawing/2014/main" id="{012F1103-8639-47AB-8987-B3C4FF03957F}"/>
                  </a:ext>
                </a:extLst>
              </p:cNvPr>
              <p:cNvSpPr/>
              <p:nvPr/>
            </p:nvSpPr>
            <p:spPr>
              <a:xfrm rot="5400000">
                <a:off x="10770083" y="4646140"/>
                <a:ext cx="1227221" cy="31282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44" name="Grupo 43"/>
          <p:cNvGrpSpPr/>
          <p:nvPr/>
        </p:nvGrpSpPr>
        <p:grpSpPr>
          <a:xfrm>
            <a:off x="1" y="0"/>
            <a:ext cx="1049904" cy="952582"/>
            <a:chOff x="1" y="0"/>
            <a:chExt cx="1049904" cy="952582"/>
          </a:xfrm>
        </p:grpSpPr>
        <p:sp>
          <p:nvSpPr>
            <p:cNvPr id="45" name="Rectangle 1">
              <a:extLst>
                <a:ext uri="{FF2B5EF4-FFF2-40B4-BE49-F238E27FC236}">
                  <a16:creationId xmlns:a16="http://schemas.microsoft.com/office/drawing/2014/main" id="{572A260B-E44B-4442-935B-1A05EC22A3EF}"/>
                </a:ext>
              </a:extLst>
            </p:cNvPr>
            <p:cNvSpPr/>
            <p:nvPr/>
          </p:nvSpPr>
          <p:spPr>
            <a:xfrm>
              <a:off x="1" y="0"/>
              <a:ext cx="1049904" cy="952582"/>
            </a:xfrm>
            <a:prstGeom prst="rect">
              <a:avLst/>
            </a:prstGeom>
            <a:solidFill>
              <a:srgbClr val="CB1B4A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TextBox 19">
              <a:extLst>
                <a:ext uri="{FF2B5EF4-FFF2-40B4-BE49-F238E27FC236}">
                  <a16:creationId xmlns:a16="http://schemas.microsoft.com/office/drawing/2014/main" id="{39CEC0D7-DE8B-498C-B626-42C96E041667}"/>
                </a:ext>
              </a:extLst>
            </p:cNvPr>
            <p:cNvSpPr txBox="1"/>
            <p:nvPr/>
          </p:nvSpPr>
          <p:spPr>
            <a:xfrm>
              <a:off x="86111" y="131643"/>
              <a:ext cx="963793" cy="784830"/>
            </a:xfrm>
            <a:prstGeom prst="rect">
              <a:avLst/>
            </a:prstGeom>
            <a:noFill/>
            <a:ln>
              <a:solidFill>
                <a:srgbClr val="CB1B4A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45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  <a:ea typeface="+mn-ea"/>
                  <a:cs typeface="+mn-cs"/>
                </a:rPr>
                <a:t>0</a:t>
              </a:r>
              <a:r>
                <a:rPr kumimoji="0" lang="pt-PT" sz="45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  <a:ea typeface="+mn-ea"/>
                  <a:cs typeface="+mn-cs"/>
                </a:rPr>
                <a:t>2</a:t>
              </a:r>
              <a:endParaRPr kumimoji="0" lang="en-GB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sp>
        <p:nvSpPr>
          <p:cNvPr id="22" name="TextBox 1">
            <a:extLst>
              <a:ext uri="{FF2B5EF4-FFF2-40B4-BE49-F238E27FC236}">
                <a16:creationId xmlns:a16="http://schemas.microsoft.com/office/drawing/2014/main" id="{D5BD73DA-9375-49F3-B050-32AB667636CB}"/>
              </a:ext>
            </a:extLst>
          </p:cNvPr>
          <p:cNvSpPr txBox="1"/>
          <p:nvPr/>
        </p:nvSpPr>
        <p:spPr>
          <a:xfrm>
            <a:off x="3233300" y="301741"/>
            <a:ext cx="568607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4500" dirty="0" err="1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Análisis</a:t>
            </a:r>
            <a:r>
              <a:rPr lang="en-GB" sz="45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SWOT/DAFO</a:t>
            </a:r>
          </a:p>
        </p:txBody>
      </p:sp>
      <p:sp>
        <p:nvSpPr>
          <p:cNvPr id="23" name="TextBox 12">
            <a:extLst>
              <a:ext uri="{FF2B5EF4-FFF2-40B4-BE49-F238E27FC236}">
                <a16:creationId xmlns:a16="http://schemas.microsoft.com/office/drawing/2014/main" id="{D5DCEE51-1594-435F-893F-40D29EDA794C}"/>
              </a:ext>
            </a:extLst>
          </p:cNvPr>
          <p:cNvSpPr txBox="1"/>
          <p:nvPr/>
        </p:nvSpPr>
        <p:spPr>
          <a:xfrm>
            <a:off x="2025533" y="2222565"/>
            <a:ext cx="2220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2000" dirty="0" err="1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Oportunidades</a:t>
            </a:r>
            <a:endParaRPr lang="en-GB" sz="20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4" name="TextBox 18">
            <a:extLst>
              <a:ext uri="{FF2B5EF4-FFF2-40B4-BE49-F238E27FC236}">
                <a16:creationId xmlns:a16="http://schemas.microsoft.com/office/drawing/2014/main" id="{D4C3F345-2CA3-423A-839C-7B90FC484E21}"/>
              </a:ext>
            </a:extLst>
          </p:cNvPr>
          <p:cNvSpPr txBox="1"/>
          <p:nvPr/>
        </p:nvSpPr>
        <p:spPr>
          <a:xfrm>
            <a:off x="2025532" y="3527889"/>
            <a:ext cx="43661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GB" sz="16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Escribe </a:t>
            </a:r>
            <a:r>
              <a:rPr lang="en-GB" sz="1600" dirty="0" err="1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aqui</a:t>
            </a:r>
            <a:r>
              <a:rPr lang="en-GB" sz="16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las </a:t>
            </a:r>
            <a:r>
              <a:rPr lang="en-GB" sz="1600" dirty="0" err="1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oportunidades</a:t>
            </a:r>
            <a:endParaRPr lang="en-GB" sz="16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4293290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659307" y="1984322"/>
            <a:ext cx="774299" cy="774299"/>
            <a:chOff x="8308184" y="3988256"/>
            <a:chExt cx="774299" cy="7742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A1DCEB5F-3764-4F71-970B-A979EB70289A}"/>
                </a:ext>
              </a:extLst>
            </p:cNvPr>
            <p:cNvSpPr/>
            <p:nvPr/>
          </p:nvSpPr>
          <p:spPr>
            <a:xfrm>
              <a:off x="8308184" y="3988256"/>
              <a:ext cx="774299" cy="77429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 dirty="0">
                <a:solidFill>
                  <a:srgbClr val="FFFFFF"/>
                </a:solidFill>
              </a:endParaRPr>
            </a:p>
          </p:txBody>
        </p:sp>
        <p:grpSp>
          <p:nvGrpSpPr>
            <p:cNvPr id="20" name="Group 76">
              <a:extLst>
                <a:ext uri="{FF2B5EF4-FFF2-40B4-BE49-F238E27FC236}">
                  <a16:creationId xmlns:a16="http://schemas.microsoft.com/office/drawing/2014/main" id="{CC0644AF-592F-498F-AE15-20CCAE0A680D}"/>
                </a:ext>
              </a:extLst>
            </p:cNvPr>
            <p:cNvGrpSpPr/>
            <p:nvPr/>
          </p:nvGrpSpPr>
          <p:grpSpPr>
            <a:xfrm>
              <a:off x="8465063" y="4136051"/>
              <a:ext cx="466340" cy="410955"/>
              <a:chOff x="2341563" y="119063"/>
              <a:chExt cx="7512050" cy="6619875"/>
            </a:xfrm>
          </p:grpSpPr>
          <p:sp>
            <p:nvSpPr>
              <p:cNvPr id="21" name="Freeform 5">
                <a:extLst>
                  <a:ext uri="{FF2B5EF4-FFF2-40B4-BE49-F238E27FC236}">
                    <a16:creationId xmlns:a16="http://schemas.microsoft.com/office/drawing/2014/main" id="{7B9C9B22-AE80-476E-9846-F24C89A6ABE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41563" y="119063"/>
                <a:ext cx="7512050" cy="6619875"/>
              </a:xfrm>
              <a:custGeom>
                <a:avLst/>
                <a:gdLst>
                  <a:gd name="T0" fmla="*/ 2422 w 2440"/>
                  <a:gd name="T1" fmla="*/ 1985 h 2132"/>
                  <a:gd name="T2" fmla="*/ 2422 w 2440"/>
                  <a:gd name="T3" fmla="*/ 1985 h 2132"/>
                  <a:gd name="T4" fmla="*/ 1305 w 2440"/>
                  <a:gd name="T5" fmla="*/ 49 h 2132"/>
                  <a:gd name="T6" fmla="*/ 1220 w 2440"/>
                  <a:gd name="T7" fmla="*/ 0 h 2132"/>
                  <a:gd name="T8" fmla="*/ 1135 w 2440"/>
                  <a:gd name="T9" fmla="*/ 49 h 2132"/>
                  <a:gd name="T10" fmla="*/ 17 w 2440"/>
                  <a:gd name="T11" fmla="*/ 1985 h 2132"/>
                  <a:gd name="T12" fmla="*/ 17 w 2440"/>
                  <a:gd name="T13" fmla="*/ 2083 h 2132"/>
                  <a:gd name="T14" fmla="*/ 102 w 2440"/>
                  <a:gd name="T15" fmla="*/ 2132 h 2132"/>
                  <a:gd name="T16" fmla="*/ 2337 w 2440"/>
                  <a:gd name="T17" fmla="*/ 2132 h 2132"/>
                  <a:gd name="T18" fmla="*/ 2422 w 2440"/>
                  <a:gd name="T19" fmla="*/ 2083 h 2132"/>
                  <a:gd name="T20" fmla="*/ 2422 w 2440"/>
                  <a:gd name="T21" fmla="*/ 1985 h 2132"/>
                  <a:gd name="T22" fmla="*/ 340 w 2440"/>
                  <a:gd name="T23" fmla="*/ 1897 h 2132"/>
                  <a:gd name="T24" fmla="*/ 1220 w 2440"/>
                  <a:gd name="T25" fmla="*/ 373 h 2132"/>
                  <a:gd name="T26" fmla="*/ 2100 w 2440"/>
                  <a:gd name="T27" fmla="*/ 1897 h 2132"/>
                  <a:gd name="T28" fmla="*/ 340 w 2440"/>
                  <a:gd name="T29" fmla="*/ 1897 h 2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440" h="2132">
                    <a:moveTo>
                      <a:pt x="2422" y="1985"/>
                    </a:moveTo>
                    <a:cubicBezTo>
                      <a:pt x="2422" y="1985"/>
                      <a:pt x="2422" y="1985"/>
                      <a:pt x="2422" y="1985"/>
                    </a:cubicBezTo>
                    <a:cubicBezTo>
                      <a:pt x="1305" y="49"/>
                      <a:pt x="1305" y="49"/>
                      <a:pt x="1305" y="49"/>
                    </a:cubicBezTo>
                    <a:cubicBezTo>
                      <a:pt x="1287" y="19"/>
                      <a:pt x="1255" y="0"/>
                      <a:pt x="1220" y="0"/>
                    </a:cubicBezTo>
                    <a:cubicBezTo>
                      <a:pt x="1185" y="0"/>
                      <a:pt x="1152" y="19"/>
                      <a:pt x="1135" y="49"/>
                    </a:cubicBezTo>
                    <a:cubicBezTo>
                      <a:pt x="17" y="1985"/>
                      <a:pt x="17" y="1985"/>
                      <a:pt x="17" y="1985"/>
                    </a:cubicBezTo>
                    <a:cubicBezTo>
                      <a:pt x="0" y="2015"/>
                      <a:pt x="0" y="2053"/>
                      <a:pt x="17" y="2083"/>
                    </a:cubicBezTo>
                    <a:cubicBezTo>
                      <a:pt x="35" y="2113"/>
                      <a:pt x="67" y="2132"/>
                      <a:pt x="102" y="2132"/>
                    </a:cubicBezTo>
                    <a:cubicBezTo>
                      <a:pt x="2337" y="2132"/>
                      <a:pt x="2337" y="2132"/>
                      <a:pt x="2337" y="2132"/>
                    </a:cubicBezTo>
                    <a:cubicBezTo>
                      <a:pt x="2372" y="2132"/>
                      <a:pt x="2405" y="2113"/>
                      <a:pt x="2422" y="2083"/>
                    </a:cubicBezTo>
                    <a:cubicBezTo>
                      <a:pt x="2440" y="2053"/>
                      <a:pt x="2440" y="2015"/>
                      <a:pt x="2422" y="1985"/>
                    </a:cubicBezTo>
                    <a:close/>
                    <a:moveTo>
                      <a:pt x="340" y="1897"/>
                    </a:moveTo>
                    <a:cubicBezTo>
                      <a:pt x="1220" y="373"/>
                      <a:pt x="1220" y="373"/>
                      <a:pt x="1220" y="373"/>
                    </a:cubicBezTo>
                    <a:cubicBezTo>
                      <a:pt x="2100" y="1897"/>
                      <a:pt x="2100" y="1897"/>
                      <a:pt x="2100" y="1897"/>
                    </a:cubicBezTo>
                    <a:lnTo>
                      <a:pt x="340" y="189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GB" dirty="0">
                  <a:solidFill>
                    <a:srgbClr val="282F39"/>
                  </a:solidFill>
                </a:endParaRPr>
              </a:p>
            </p:txBody>
          </p:sp>
          <p:sp>
            <p:nvSpPr>
              <p:cNvPr id="22" name="Freeform 6">
                <a:extLst>
                  <a:ext uri="{FF2B5EF4-FFF2-40B4-BE49-F238E27FC236}">
                    <a16:creationId xmlns:a16="http://schemas.microsoft.com/office/drawing/2014/main" id="{145D406A-82C1-4D3D-9FC5-7A4EBEE4E3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526" y="2305051"/>
                <a:ext cx="746125" cy="2393950"/>
              </a:xfrm>
              <a:custGeom>
                <a:avLst/>
                <a:gdLst>
                  <a:gd name="T0" fmla="*/ 32 w 242"/>
                  <a:gd name="T1" fmla="*/ 635 h 771"/>
                  <a:gd name="T2" fmla="*/ 57 w 242"/>
                  <a:gd name="T3" fmla="*/ 737 h 771"/>
                  <a:gd name="T4" fmla="*/ 117 w 242"/>
                  <a:gd name="T5" fmla="*/ 771 h 771"/>
                  <a:gd name="T6" fmla="*/ 125 w 242"/>
                  <a:gd name="T7" fmla="*/ 771 h 771"/>
                  <a:gd name="T8" fmla="*/ 185 w 242"/>
                  <a:gd name="T9" fmla="*/ 737 h 771"/>
                  <a:gd name="T10" fmla="*/ 209 w 242"/>
                  <a:gd name="T11" fmla="*/ 635 h 771"/>
                  <a:gd name="T12" fmla="*/ 235 w 242"/>
                  <a:gd name="T13" fmla="*/ 280 h 771"/>
                  <a:gd name="T14" fmla="*/ 242 w 242"/>
                  <a:gd name="T15" fmla="*/ 131 h 771"/>
                  <a:gd name="T16" fmla="*/ 207 w 242"/>
                  <a:gd name="T17" fmla="*/ 35 h 771"/>
                  <a:gd name="T18" fmla="*/ 121 w 242"/>
                  <a:gd name="T19" fmla="*/ 0 h 771"/>
                  <a:gd name="T20" fmla="*/ 34 w 242"/>
                  <a:gd name="T21" fmla="*/ 35 h 771"/>
                  <a:gd name="T22" fmla="*/ 0 w 242"/>
                  <a:gd name="T23" fmla="*/ 131 h 771"/>
                  <a:gd name="T24" fmla="*/ 7 w 242"/>
                  <a:gd name="T25" fmla="*/ 280 h 771"/>
                  <a:gd name="T26" fmla="*/ 32 w 242"/>
                  <a:gd name="T27" fmla="*/ 635 h 7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42" h="771">
                    <a:moveTo>
                      <a:pt x="32" y="635"/>
                    </a:moveTo>
                    <a:cubicBezTo>
                      <a:pt x="37" y="681"/>
                      <a:pt x="45" y="715"/>
                      <a:pt x="57" y="737"/>
                    </a:cubicBezTo>
                    <a:cubicBezTo>
                      <a:pt x="68" y="760"/>
                      <a:pt x="88" y="771"/>
                      <a:pt x="117" y="771"/>
                    </a:cubicBezTo>
                    <a:cubicBezTo>
                      <a:pt x="125" y="771"/>
                      <a:pt x="125" y="771"/>
                      <a:pt x="125" y="771"/>
                    </a:cubicBezTo>
                    <a:cubicBezTo>
                      <a:pt x="154" y="771"/>
                      <a:pt x="174" y="760"/>
                      <a:pt x="185" y="737"/>
                    </a:cubicBezTo>
                    <a:cubicBezTo>
                      <a:pt x="196" y="715"/>
                      <a:pt x="204" y="681"/>
                      <a:pt x="209" y="635"/>
                    </a:cubicBezTo>
                    <a:cubicBezTo>
                      <a:pt x="235" y="280"/>
                      <a:pt x="235" y="280"/>
                      <a:pt x="235" y="280"/>
                    </a:cubicBezTo>
                    <a:cubicBezTo>
                      <a:pt x="240" y="210"/>
                      <a:pt x="242" y="161"/>
                      <a:pt x="242" y="131"/>
                    </a:cubicBezTo>
                    <a:cubicBezTo>
                      <a:pt x="242" y="90"/>
                      <a:pt x="230" y="58"/>
                      <a:pt x="207" y="35"/>
                    </a:cubicBezTo>
                    <a:cubicBezTo>
                      <a:pt x="185" y="13"/>
                      <a:pt x="153" y="0"/>
                      <a:pt x="121" y="0"/>
                    </a:cubicBezTo>
                    <a:cubicBezTo>
                      <a:pt x="88" y="0"/>
                      <a:pt x="57" y="13"/>
                      <a:pt x="34" y="35"/>
                    </a:cubicBezTo>
                    <a:cubicBezTo>
                      <a:pt x="11" y="58"/>
                      <a:pt x="0" y="90"/>
                      <a:pt x="0" y="131"/>
                    </a:cubicBezTo>
                    <a:cubicBezTo>
                      <a:pt x="0" y="161"/>
                      <a:pt x="2" y="210"/>
                      <a:pt x="7" y="280"/>
                    </a:cubicBezTo>
                    <a:lnTo>
                      <a:pt x="32" y="63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GB" dirty="0">
                  <a:solidFill>
                    <a:srgbClr val="282F39"/>
                  </a:solidFill>
                </a:endParaRPr>
              </a:p>
            </p:txBody>
          </p:sp>
          <p:sp>
            <p:nvSpPr>
              <p:cNvPr id="23" name="Oval 7">
                <a:extLst>
                  <a:ext uri="{FF2B5EF4-FFF2-40B4-BE49-F238E27FC236}">
                    <a16:creationId xmlns:a16="http://schemas.microsoft.com/office/drawing/2014/main" id="{42ABD9CA-30E5-4A5D-BBFA-285B69C102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9763" y="4978401"/>
                <a:ext cx="757238" cy="76358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GB">
                  <a:solidFill>
                    <a:srgbClr val="282F39"/>
                  </a:solidFill>
                </a:endParaRPr>
              </a:p>
            </p:txBody>
          </p:sp>
        </p:grpSp>
      </p:grpSp>
      <p:sp>
        <p:nvSpPr>
          <p:cNvPr id="43" name="Rectangle 4">
            <a:extLst>
              <a:ext uri="{FF2B5EF4-FFF2-40B4-BE49-F238E27FC236}">
                <a16:creationId xmlns:a16="http://schemas.microsoft.com/office/drawing/2014/main" id="{9FC3FF01-07DD-4B15-B6DF-8922E4349A5B}"/>
              </a:ext>
            </a:extLst>
          </p:cNvPr>
          <p:cNvSpPr/>
          <p:nvPr/>
        </p:nvSpPr>
        <p:spPr>
          <a:xfrm>
            <a:off x="335139" y="3115554"/>
            <a:ext cx="1386342" cy="14094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sz="9500" b="1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O</a:t>
            </a:r>
          </a:p>
        </p:txBody>
      </p:sp>
      <p:sp>
        <p:nvSpPr>
          <p:cNvPr id="25" name="Rectangle 6">
            <a:extLst>
              <a:ext uri="{FF2B5EF4-FFF2-40B4-BE49-F238E27FC236}">
                <a16:creationId xmlns:a16="http://schemas.microsoft.com/office/drawing/2014/main" id="{7C0AE418-DDA0-47D5-A32D-5448EDC70633}"/>
              </a:ext>
            </a:extLst>
          </p:cNvPr>
          <p:cNvSpPr/>
          <p:nvPr/>
        </p:nvSpPr>
        <p:spPr>
          <a:xfrm>
            <a:off x="332730" y="3115554"/>
            <a:ext cx="1386342" cy="14094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sz="8800" b="1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T</a:t>
            </a:r>
          </a:p>
        </p:txBody>
      </p:sp>
      <p:grpSp>
        <p:nvGrpSpPr>
          <p:cNvPr id="26" name="Grupo 25"/>
          <p:cNvGrpSpPr/>
          <p:nvPr/>
        </p:nvGrpSpPr>
        <p:grpSpPr>
          <a:xfrm>
            <a:off x="1" y="0"/>
            <a:ext cx="1049904" cy="952582"/>
            <a:chOff x="1" y="0"/>
            <a:chExt cx="1049904" cy="952582"/>
          </a:xfrm>
        </p:grpSpPr>
        <p:sp>
          <p:nvSpPr>
            <p:cNvPr id="27" name="Rectangle 1">
              <a:extLst>
                <a:ext uri="{FF2B5EF4-FFF2-40B4-BE49-F238E27FC236}">
                  <a16:creationId xmlns:a16="http://schemas.microsoft.com/office/drawing/2014/main" id="{572A260B-E44B-4442-935B-1A05EC22A3EF}"/>
                </a:ext>
              </a:extLst>
            </p:cNvPr>
            <p:cNvSpPr/>
            <p:nvPr/>
          </p:nvSpPr>
          <p:spPr>
            <a:xfrm>
              <a:off x="1" y="0"/>
              <a:ext cx="1049904" cy="952582"/>
            </a:xfrm>
            <a:prstGeom prst="rect">
              <a:avLst/>
            </a:prstGeom>
            <a:solidFill>
              <a:srgbClr val="CB1B4A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TextBox 19">
              <a:extLst>
                <a:ext uri="{FF2B5EF4-FFF2-40B4-BE49-F238E27FC236}">
                  <a16:creationId xmlns:a16="http://schemas.microsoft.com/office/drawing/2014/main" id="{39CEC0D7-DE8B-498C-B626-42C96E041667}"/>
                </a:ext>
              </a:extLst>
            </p:cNvPr>
            <p:cNvSpPr txBox="1"/>
            <p:nvPr/>
          </p:nvSpPr>
          <p:spPr>
            <a:xfrm>
              <a:off x="86111" y="131643"/>
              <a:ext cx="963793" cy="784830"/>
            </a:xfrm>
            <a:prstGeom prst="rect">
              <a:avLst/>
            </a:prstGeom>
            <a:noFill/>
            <a:ln>
              <a:solidFill>
                <a:srgbClr val="CB1B4A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45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  <a:ea typeface="+mn-ea"/>
                  <a:cs typeface="+mn-cs"/>
                </a:rPr>
                <a:t>0</a:t>
              </a:r>
              <a:r>
                <a:rPr kumimoji="0" lang="pt-PT" sz="45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  <a:ea typeface="+mn-ea"/>
                  <a:cs typeface="+mn-cs"/>
                </a:rPr>
                <a:t>2</a:t>
              </a:r>
              <a:endParaRPr kumimoji="0" lang="en-GB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sp>
        <p:nvSpPr>
          <p:cNvPr id="17" name="TextBox 1">
            <a:extLst>
              <a:ext uri="{FF2B5EF4-FFF2-40B4-BE49-F238E27FC236}">
                <a16:creationId xmlns:a16="http://schemas.microsoft.com/office/drawing/2014/main" id="{E90CE04F-ADCA-4B37-8554-ABD64B02FB42}"/>
              </a:ext>
            </a:extLst>
          </p:cNvPr>
          <p:cNvSpPr txBox="1"/>
          <p:nvPr/>
        </p:nvSpPr>
        <p:spPr>
          <a:xfrm>
            <a:off x="3233300" y="301741"/>
            <a:ext cx="568607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4500" dirty="0" err="1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Análisis</a:t>
            </a:r>
            <a:r>
              <a:rPr lang="en-GB" sz="45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SWOT/DAFO</a:t>
            </a:r>
          </a:p>
        </p:txBody>
      </p:sp>
      <p:sp>
        <p:nvSpPr>
          <p:cNvPr id="18" name="TextBox 14">
            <a:extLst>
              <a:ext uri="{FF2B5EF4-FFF2-40B4-BE49-F238E27FC236}">
                <a16:creationId xmlns:a16="http://schemas.microsoft.com/office/drawing/2014/main" id="{7692BCB7-800C-4DC1-A876-B20EE176FCDE}"/>
              </a:ext>
            </a:extLst>
          </p:cNvPr>
          <p:cNvSpPr txBox="1"/>
          <p:nvPr/>
        </p:nvSpPr>
        <p:spPr>
          <a:xfrm>
            <a:off x="1719072" y="2132117"/>
            <a:ext cx="1709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2000" dirty="0" err="1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Amenazas</a:t>
            </a:r>
            <a:endParaRPr lang="en-GB" sz="20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4" name="TextBox 22">
            <a:extLst>
              <a:ext uri="{FF2B5EF4-FFF2-40B4-BE49-F238E27FC236}">
                <a16:creationId xmlns:a16="http://schemas.microsoft.com/office/drawing/2014/main" id="{4744A9FB-4A70-47B9-9E77-7C73EBA1BAF4}"/>
              </a:ext>
            </a:extLst>
          </p:cNvPr>
          <p:cNvSpPr txBox="1"/>
          <p:nvPr/>
        </p:nvSpPr>
        <p:spPr>
          <a:xfrm>
            <a:off x="2425583" y="3651000"/>
            <a:ext cx="24523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GB" sz="16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Escribe </a:t>
            </a:r>
            <a:r>
              <a:rPr lang="en-GB" sz="1600" dirty="0" err="1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aqui</a:t>
            </a:r>
            <a:r>
              <a:rPr lang="en-GB" sz="16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las </a:t>
            </a:r>
            <a:r>
              <a:rPr lang="en-GB" sz="1600" dirty="0" err="1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ameazas</a:t>
            </a:r>
            <a:endParaRPr lang="en-GB" sz="16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416570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14126</TotalTime>
  <Words>168</Words>
  <Application>Microsoft Office PowerPoint</Application>
  <PresentationFormat>Panorámica</PresentationFormat>
  <Paragraphs>51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Noto Sans</vt:lpstr>
      <vt:lpstr>Noto Sans Disp ExtBd</vt:lpstr>
      <vt:lpstr>Open Sans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</dc:creator>
  <cp:lastModifiedBy>Zapatero Sánchez Francisco</cp:lastModifiedBy>
  <cp:revision>1032</cp:revision>
  <dcterms:created xsi:type="dcterms:W3CDTF">2017-12-05T16:25:52Z</dcterms:created>
  <dcterms:modified xsi:type="dcterms:W3CDTF">2022-03-21T12:56:07Z</dcterms:modified>
</cp:coreProperties>
</file>